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2" r:id="rId3"/>
    <p:sldId id="260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0000"/>
    <a:srgbClr val="402720"/>
    <a:srgbClr val="241612"/>
    <a:srgbClr val="DDF6FF"/>
    <a:srgbClr val="BDEEFF"/>
    <a:srgbClr val="000099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60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71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122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520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928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37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675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57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7768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322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226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1703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8087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4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887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/>
          <p:cNvSpPr/>
          <p:nvPr/>
        </p:nvSpPr>
        <p:spPr>
          <a:xfrm>
            <a:off x="-5872" y="-27025"/>
            <a:ext cx="10907713" cy="7802600"/>
          </a:xfrm>
          <a:prstGeom prst="rect">
            <a:avLst/>
          </a:prstGeom>
          <a:solidFill>
            <a:srgbClr val="4027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7" name="グループ化 76"/>
          <p:cNvGrpSpPr/>
          <p:nvPr/>
        </p:nvGrpSpPr>
        <p:grpSpPr>
          <a:xfrm>
            <a:off x="793" y="-22947"/>
            <a:ext cx="10852032" cy="7802600"/>
            <a:chOff x="15081" y="-65811"/>
            <a:chExt cx="10852032" cy="7802600"/>
          </a:xfrm>
        </p:grpSpPr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50852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962860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19520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8818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5" name="図 4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56856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6" name="図 45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825524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894192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8" name="図 47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3152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49" name="図 48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85186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997194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653854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2" name="図 51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22522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3" name="図 52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91190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85985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5" name="図 5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928526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658608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50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2" name="図 61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13516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3" name="図 62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0176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4" name="図 63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38844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5" name="図 6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07512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6" name="図 65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76180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7" name="図 66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4484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8" name="図 67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82184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69" name="図 68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842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0" name="図 69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47850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1" name="図 70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04510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2" name="図 71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7317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3" name="図 72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41846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4" name="図 73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10514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5" name="図 7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79182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  <p:pic>
          <p:nvPicPr>
            <p:cNvPr id="76" name="図 75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165181" y="-65811"/>
              <a:ext cx="208505" cy="7802600"/>
            </a:xfrm>
            <a:prstGeom prst="rect">
              <a:avLst/>
            </a:prstGeom>
            <a:solidFill>
              <a:schemeClr val="tx1"/>
            </a:solidFill>
          </p:spPr>
        </p:pic>
      </p:grpSp>
      <p:sp>
        <p:nvSpPr>
          <p:cNvPr id="7" name="正方形/長方形 6"/>
          <p:cNvSpPr/>
          <p:nvPr/>
        </p:nvSpPr>
        <p:spPr>
          <a:xfrm>
            <a:off x="-20160" y="547267"/>
            <a:ext cx="109077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居酒屋あすくるの</a:t>
            </a:r>
            <a:endParaRPr lang="en-US" altLang="ja-JP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宴会・パーティープラン</a:t>
            </a:r>
            <a:endParaRPr lang="ja-JP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24715" y="6589572"/>
            <a:ext cx="9417963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和食が得意な居酒屋ですが、お好み・ご予算にあわせて御もてなしいたします！</a:t>
            </a:r>
            <a:endParaRPr kumimoji="1" lang="ja-JP" altLang="en-US" sz="2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8" name="グループ化 77"/>
          <p:cNvGrpSpPr/>
          <p:nvPr/>
        </p:nvGrpSpPr>
        <p:grpSpPr>
          <a:xfrm rot="21390905">
            <a:off x="1023441" y="309180"/>
            <a:ext cx="1863761" cy="1152004"/>
            <a:chOff x="1040136" y="191482"/>
            <a:chExt cx="1863761" cy="1152004"/>
          </a:xfrm>
        </p:grpSpPr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36480">
              <a:off x="1040136" y="191482"/>
              <a:ext cx="1863761" cy="1152004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 rot="20983688">
              <a:off x="1197331" y="520293"/>
              <a:ext cx="1608133" cy="401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spc="-15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幹事さんへ！</a:t>
              </a:r>
              <a:endParaRPr kumimoji="1" lang="ja-JP" altLang="en-US" b="1" spc="-15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79" name="正方形/長方形 78"/>
          <p:cNvSpPr/>
          <p:nvPr/>
        </p:nvSpPr>
        <p:spPr>
          <a:xfrm>
            <a:off x="337890" y="2669362"/>
            <a:ext cx="2464517" cy="3567284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accent4">
                <a:lumMod val="50000"/>
              </a:schemeClr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5485458" y="2669362"/>
            <a:ext cx="2464517" cy="3567284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accent4">
                <a:lumMod val="50000"/>
              </a:schemeClr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2911674" y="2669362"/>
            <a:ext cx="2464517" cy="3567284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accent4">
                <a:lumMod val="50000"/>
              </a:schemeClr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2" name="正方形/長方形 81"/>
          <p:cNvSpPr/>
          <p:nvPr/>
        </p:nvSpPr>
        <p:spPr>
          <a:xfrm>
            <a:off x="8059243" y="2669362"/>
            <a:ext cx="2464517" cy="3567284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accent4">
                <a:lumMod val="50000"/>
              </a:schemeClr>
            </a:bgClr>
          </a:patt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-20160" y="7100888"/>
            <a:ext cx="10927873" cy="6914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65139" y="7135946"/>
            <a:ext cx="2130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居酒屋あすくる</a:t>
            </a:r>
            <a:endParaRPr kumimoji="1" lang="ja-JP" altLang="en-US" sz="2400" b="1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799314" y="7266953"/>
            <a:ext cx="1463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130683" y="7266953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733865" y="7266953"/>
            <a:ext cx="3114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17:00</a:t>
            </a:r>
            <a:r>
              <a:rPr kumimoji="1" lang="ja-JP" altLang="en-US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23:00(L.O22:30</a:t>
            </a:r>
            <a:r>
              <a:rPr lang="en-US" altLang="ja-JP" sz="1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5" name="図 8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79" y="2735477"/>
            <a:ext cx="641991" cy="641991"/>
          </a:xfrm>
          <a:prstGeom prst="rect">
            <a:avLst/>
          </a:prstGeom>
        </p:spPr>
      </p:pic>
      <p:pic>
        <p:nvPicPr>
          <p:cNvPr id="86" name="図 85"/>
          <p:cNvPicPr>
            <a:picLocks noChangeAspect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244" y="2695451"/>
            <a:ext cx="629304" cy="741332"/>
          </a:xfrm>
          <a:prstGeom prst="rect">
            <a:avLst/>
          </a:prstGeom>
        </p:spPr>
      </p:pic>
      <p:pic>
        <p:nvPicPr>
          <p:cNvPr id="91" name="図 90"/>
          <p:cNvPicPr>
            <a:picLocks noChangeAspect="1"/>
          </p:cNvPicPr>
          <p:nvPr/>
        </p:nvPicPr>
        <p:blipFill>
          <a:blip r:embed="rId6" cstate="print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4263">
            <a:off x="5617148" y="2625271"/>
            <a:ext cx="774937" cy="1128626"/>
          </a:xfrm>
          <a:prstGeom prst="rect">
            <a:avLst/>
          </a:prstGeom>
        </p:spPr>
      </p:pic>
      <p:pic>
        <p:nvPicPr>
          <p:cNvPr id="94" name="図 9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10344">
            <a:off x="8111499" y="2692994"/>
            <a:ext cx="1349655" cy="665187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897600" y="6282215"/>
            <a:ext cx="269817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7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掲載写真はイメージです。当日変更になる場合もございます</a:t>
            </a:r>
            <a:endParaRPr kumimoji="1" lang="ja-JP" altLang="en-US" sz="7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631" y="7257940"/>
            <a:ext cx="324625" cy="25970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9030" y="7264971"/>
            <a:ext cx="334591" cy="267673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 rot="20190974">
            <a:off x="8059113" y="3390227"/>
            <a:ext cx="26981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女性はデザート</a:t>
            </a:r>
            <a:endParaRPr kumimoji="1" lang="en-US" altLang="ja-JP" sz="2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食べ放題</a:t>
            </a:r>
            <a:endParaRPr kumimoji="1" lang="ja-JP" altLang="en-US" sz="4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20446609">
            <a:off x="5358191" y="3297894"/>
            <a:ext cx="2787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花束・プレゼントの手配</a:t>
            </a:r>
            <a:endParaRPr lang="en-US" altLang="ja-JP" sz="1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ご送迎も</a:t>
            </a:r>
            <a:endParaRPr kumimoji="1" lang="en-US" altLang="ja-JP" sz="24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ご相談ください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66910" y="4728550"/>
            <a:ext cx="2194875" cy="1443038"/>
          </a:xfrm>
          <a:prstGeom prst="rect">
            <a:avLst/>
          </a:prstGeom>
          <a:solidFill>
            <a:srgbClr val="E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/>
              <a:t>写真を入れてください</a:t>
            </a:r>
            <a:endParaRPr kumimoji="1" lang="ja-JP" altLang="en-US" sz="1400" b="1" dirty="0"/>
          </a:p>
        </p:txBody>
      </p:sp>
      <p:sp>
        <p:nvSpPr>
          <p:cNvPr id="83" name="正方形/長方形 82"/>
          <p:cNvSpPr/>
          <p:nvPr/>
        </p:nvSpPr>
        <p:spPr>
          <a:xfrm>
            <a:off x="3040347" y="4728550"/>
            <a:ext cx="2194875" cy="1443038"/>
          </a:xfrm>
          <a:prstGeom prst="rect">
            <a:avLst/>
          </a:prstGeom>
          <a:solidFill>
            <a:srgbClr val="E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/>
              <a:t>写真を入れてください</a:t>
            </a:r>
            <a:endParaRPr kumimoji="1" lang="ja-JP" altLang="en-US" sz="1400" b="1" dirty="0"/>
          </a:p>
        </p:txBody>
      </p:sp>
      <p:sp>
        <p:nvSpPr>
          <p:cNvPr id="87" name="正方形/長方形 86"/>
          <p:cNvSpPr/>
          <p:nvPr/>
        </p:nvSpPr>
        <p:spPr>
          <a:xfrm>
            <a:off x="5613784" y="4728550"/>
            <a:ext cx="2194875" cy="1443038"/>
          </a:xfrm>
          <a:prstGeom prst="rect">
            <a:avLst/>
          </a:prstGeom>
          <a:solidFill>
            <a:srgbClr val="E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/>
              <a:t>写真を入れてください</a:t>
            </a:r>
            <a:endParaRPr kumimoji="1" lang="ja-JP" altLang="en-US" sz="1400" b="1" dirty="0"/>
          </a:p>
        </p:txBody>
      </p:sp>
      <p:sp>
        <p:nvSpPr>
          <p:cNvPr id="88" name="正方形/長方形 87"/>
          <p:cNvSpPr/>
          <p:nvPr/>
        </p:nvSpPr>
        <p:spPr>
          <a:xfrm>
            <a:off x="8187221" y="4728550"/>
            <a:ext cx="2194875" cy="1443038"/>
          </a:xfrm>
          <a:prstGeom prst="rect">
            <a:avLst/>
          </a:prstGeom>
          <a:solidFill>
            <a:srgbClr val="E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/>
              <a:t>写真を入れてください</a:t>
            </a:r>
            <a:endParaRPr kumimoji="1" lang="ja-JP" altLang="en-US" sz="1400" b="1" dirty="0"/>
          </a:p>
        </p:txBody>
      </p:sp>
      <p:sp>
        <p:nvSpPr>
          <p:cNvPr id="22" name="テキスト ボックス 21"/>
          <p:cNvSpPr txBox="1"/>
          <p:nvPr/>
        </p:nvSpPr>
        <p:spPr>
          <a:xfrm rot="20435611">
            <a:off x="407271" y="3178085"/>
            <a:ext cx="231666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おひとり様</a:t>
            </a:r>
            <a:endParaRPr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2,500</a:t>
            </a:r>
            <a:r>
              <a:rPr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endParaRPr lang="en-US" altLang="ja-JP" sz="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名～</a:t>
            </a:r>
            <a:r>
              <a:rPr lang="en-US" altLang="ja-JP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名様まで</a:t>
            </a:r>
            <a:r>
              <a:rPr lang="ja-JP" altLang="en-US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承ります</a:t>
            </a:r>
            <a:endParaRPr lang="en-US" altLang="ja-JP" sz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rot="20453779">
            <a:off x="2997176" y="3067062"/>
            <a:ext cx="239529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時間</a:t>
            </a:r>
            <a:endParaRPr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飲み放題！</a:t>
            </a:r>
            <a:endParaRPr kumimoji="1" lang="en-US" altLang="ja-JP" sz="32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・ビール・チューハイ</a:t>
            </a:r>
            <a:endParaRPr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・焼酎・日本酒</a:t>
            </a:r>
            <a:endParaRPr lang="en-US" altLang="ja-JP" sz="1200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・ワイン・ソフトドリンク</a:t>
            </a:r>
            <a:endParaRPr kumimoji="1" lang="ja-JP" altLang="en-US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853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16.pptx" id="{C4CE6A4D-10F3-4B08-8129-34954A694522}" vid="{7EA0AA16-173C-42DF-B87D-142A06A0D0DE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16</Template>
  <TotalTime>0</TotalTime>
  <Words>213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16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2013-07-10T09:46:52Z</dcterms:created>
  <dcterms:modified xsi:type="dcterms:W3CDTF">2013-07-10T10:08:49Z</dcterms:modified>
</cp:coreProperties>
</file>