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1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D9"/>
    <a:srgbClr val="FFEDC9"/>
    <a:srgbClr val="5C2A08"/>
    <a:srgbClr val="A3F686"/>
    <a:srgbClr val="FFCCCC"/>
    <a:srgbClr val="FF6699"/>
    <a:srgbClr val="FF99CC"/>
    <a:srgbClr val="00CC00"/>
    <a:srgbClr val="FF0000"/>
    <a:srgbClr val="FFD8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>
        <p:scale>
          <a:sx n="49" d="100"/>
          <a:sy n="49" d="100"/>
        </p:scale>
        <p:origin x="-2016" y="19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798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3905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4088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232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2975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7767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398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6571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2062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749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1150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236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649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159820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/>
          <p:cNvSpPr/>
          <p:nvPr/>
        </p:nvSpPr>
        <p:spPr>
          <a:xfrm>
            <a:off x="-10363" y="0"/>
            <a:ext cx="7775575" cy="9674868"/>
          </a:xfrm>
          <a:prstGeom prst="rect">
            <a:avLst/>
          </a:prstGeom>
          <a:solidFill>
            <a:srgbClr val="FFF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6" y="6207"/>
            <a:ext cx="7712422" cy="1345593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2263044" y="335742"/>
            <a:ext cx="3312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Trattoria</a:t>
            </a:r>
            <a:r>
              <a:rPr kumimoji="1" lang="ja-JP" altLang="en-US" sz="2800" dirty="0" smtClean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2800" dirty="0" smtClean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ASKUL</a:t>
            </a:r>
            <a:r>
              <a:rPr kumimoji="1" lang="ja-JP" altLang="en-US" sz="2800" dirty="0" smtClean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endParaRPr kumimoji="1" lang="en-US" altLang="ja-JP" sz="2800" dirty="0" smtClean="0">
              <a:solidFill>
                <a:schemeClr val="accent2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749264" y="970396"/>
            <a:ext cx="634019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0" dirty="0" smtClean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女子会プラン</a:t>
            </a:r>
            <a:endParaRPr lang="ja-JP" altLang="en-US" sz="8000" dirty="0">
              <a:solidFill>
                <a:schemeClr val="accent2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3848502" y="3046998"/>
            <a:ext cx="3639473" cy="5380091"/>
            <a:chOff x="3833988" y="3381985"/>
            <a:chExt cx="3639473" cy="5380091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3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963679" y="4252294"/>
              <a:ext cx="5380091" cy="3639473"/>
            </a:xfrm>
            <a:prstGeom prst="rect">
              <a:avLst/>
            </a:prstGeom>
          </p:spPr>
        </p:pic>
        <p:sp>
          <p:nvSpPr>
            <p:cNvPr id="14" name="正方形/長方形 13"/>
            <p:cNvSpPr/>
            <p:nvPr/>
          </p:nvSpPr>
          <p:spPr>
            <a:xfrm>
              <a:off x="4119656" y="3588443"/>
              <a:ext cx="3067357" cy="4941277"/>
            </a:xfrm>
            <a:prstGeom prst="rect">
              <a:avLst/>
            </a:prstGeom>
            <a:pattFill prst="pct25">
              <a:fgClr>
                <a:srgbClr val="FFCCCC"/>
              </a:fgClr>
              <a:bgClr>
                <a:srgbClr val="FFEDC9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320028" y="3046998"/>
            <a:ext cx="3639473" cy="5380091"/>
            <a:chOff x="305514" y="3381985"/>
            <a:chExt cx="3639473" cy="5380091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3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564795" y="4252294"/>
              <a:ext cx="5380091" cy="3639473"/>
            </a:xfrm>
            <a:prstGeom prst="rect">
              <a:avLst/>
            </a:prstGeom>
          </p:spPr>
        </p:pic>
        <p:sp>
          <p:nvSpPr>
            <p:cNvPr id="23" name="正方形/長方形 22"/>
            <p:cNvSpPr/>
            <p:nvPr/>
          </p:nvSpPr>
          <p:spPr>
            <a:xfrm>
              <a:off x="587450" y="3589235"/>
              <a:ext cx="3078696" cy="4942604"/>
            </a:xfrm>
            <a:prstGeom prst="rect">
              <a:avLst/>
            </a:prstGeom>
            <a:pattFill prst="pct25">
              <a:fgClr>
                <a:srgbClr val="A3F686"/>
              </a:fgClr>
              <a:bgClr>
                <a:srgbClr val="FFEDC9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29" name="図 28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1576" y="8770282"/>
            <a:ext cx="7712422" cy="1345593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0" y="9647956"/>
            <a:ext cx="2934448" cy="1259757"/>
          </a:xfrm>
          <a:prstGeom prst="rect">
            <a:avLst/>
          </a:prstGeom>
          <a:pattFill prst="pct90">
            <a:fgClr>
              <a:srgbClr val="00CC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4867346" y="9647956"/>
            <a:ext cx="2934448" cy="1259757"/>
          </a:xfrm>
          <a:prstGeom prst="rect">
            <a:avLst/>
          </a:prstGeom>
          <a:pattFill prst="pct90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正方形/長方形 116"/>
          <p:cNvSpPr/>
          <p:nvPr/>
        </p:nvSpPr>
        <p:spPr>
          <a:xfrm>
            <a:off x="529663" y="9872498"/>
            <a:ext cx="2425411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東京都江東区豊洲3-2-3</a:t>
            </a:r>
            <a:endParaRPr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03-</a:t>
            </a: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924656" y="9810942"/>
            <a:ext cx="26957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11:30~23:00(L.O22:30</a:t>
            </a:r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LUNCH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TIME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11:30~14:00</a:t>
            </a:r>
          </a:p>
          <a:p>
            <a:r>
              <a:rPr kumimoji="1"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DINNER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TIME</a:t>
            </a:r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17:00~23:00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641018" y="8619695"/>
            <a:ext cx="44935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両プランともデザートバイキング付、</a:t>
            </a:r>
            <a:endParaRPr kumimoji="1" lang="en-US" altLang="ja-JP" sz="16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ソフトドリンクはフリードリンクになります。</a:t>
            </a:r>
            <a:endParaRPr kumimoji="1" lang="ja-JP" altLang="en-US" sz="1600" b="1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2921338" y="9647956"/>
            <a:ext cx="1932898" cy="1259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101026" y="9826331"/>
            <a:ext cx="16016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Torattoria</a:t>
            </a:r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ASKUL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781" y="3253086"/>
            <a:ext cx="2996190" cy="1169302"/>
          </a:xfrm>
          <a:prstGeom prst="rect">
            <a:avLst/>
          </a:prstGeom>
        </p:spPr>
      </p:pic>
      <p:sp>
        <p:nvSpPr>
          <p:cNvPr id="53" name="テキスト ボックス 52"/>
          <p:cNvSpPr txBox="1"/>
          <p:nvPr/>
        </p:nvSpPr>
        <p:spPr>
          <a:xfrm>
            <a:off x="4284082" y="3428318"/>
            <a:ext cx="2880917" cy="4431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SPECIAL</a:t>
            </a:r>
            <a:r>
              <a:rPr kumimoji="1"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PLAN</a:t>
            </a:r>
            <a:r>
              <a:rPr kumimoji="1"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14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(8</a:t>
            </a:r>
            <a:r>
              <a:rPr kumimoji="1" lang="ja-JP" altLang="en-US" sz="14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品</a:t>
            </a:r>
            <a:r>
              <a:rPr kumimoji="1" lang="en-US" altLang="ja-JP" sz="14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kumimoji="1" lang="en-US" altLang="ja-JP" sz="18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kumimoji="1" lang="en-US" altLang="ja-JP" sz="24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4,000</a:t>
            </a:r>
          </a:p>
          <a:p>
            <a:endParaRPr lang="en-US" altLang="ja-JP" sz="16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おつまみ</a:t>
            </a:r>
            <a:endParaRPr lang="en-US" altLang="ja-JP" sz="16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●自家製ピクルス</a:t>
            </a:r>
            <a:endParaRPr kumimoji="1" lang="en-US" altLang="ja-JP" sz="16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●チーズ盛り合わせ</a:t>
            </a:r>
            <a:endParaRPr lang="en-US" altLang="ja-JP" sz="16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●パルマ産生ハム</a:t>
            </a:r>
            <a:endParaRPr kumimoji="1" lang="en-US" altLang="ja-JP" sz="16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前菜</a:t>
            </a:r>
            <a:endParaRPr lang="en-US" altLang="ja-JP" sz="16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●いわしのバジルソース和え</a:t>
            </a:r>
            <a:endParaRPr lang="en-US" altLang="ja-JP" sz="16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●野菜のトマトソース和え</a:t>
            </a:r>
            <a:endParaRPr kumimoji="1" lang="en-US" altLang="ja-JP" sz="16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●サーモンと野菜のマリネ</a:t>
            </a:r>
            <a:endParaRPr lang="en-US" altLang="ja-JP" sz="16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パスタ</a:t>
            </a:r>
            <a:endParaRPr kumimoji="1" lang="en-US" altLang="ja-JP" sz="16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●北海道産ウニのパスタ</a:t>
            </a:r>
            <a:endParaRPr lang="en-US" altLang="ja-JP" sz="16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●ラザニア</a:t>
            </a:r>
            <a:endParaRPr lang="en-US" altLang="ja-JP" sz="16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メイン</a:t>
            </a:r>
            <a:endParaRPr lang="en-US" altLang="ja-JP" sz="16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●仔牛のカツレツ</a:t>
            </a:r>
            <a:endParaRPr kumimoji="1" lang="en-US" altLang="ja-JP" sz="16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●真鯛のソテー</a:t>
            </a:r>
            <a:endParaRPr kumimoji="1" lang="ja-JP" altLang="en-US" sz="1600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0" name="図 3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50" y="3253086"/>
            <a:ext cx="2996190" cy="1169302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809039" y="3428318"/>
            <a:ext cx="2804037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CASUAL</a:t>
            </a:r>
            <a:r>
              <a:rPr kumimoji="1" lang="ja-JP" altLang="en-US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18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PLAN</a:t>
            </a:r>
            <a:r>
              <a:rPr kumimoji="1" lang="ja-JP" altLang="en-US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14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(8</a:t>
            </a:r>
            <a:r>
              <a:rPr kumimoji="1" lang="ja-JP" altLang="en-US" sz="14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品</a:t>
            </a:r>
            <a:r>
              <a:rPr kumimoji="1" lang="en-US" altLang="ja-JP" sz="14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18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kumimoji="1" lang="en-US" altLang="ja-JP" sz="18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kumimoji="1" lang="en-US" altLang="ja-JP" sz="24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2,500</a:t>
            </a:r>
          </a:p>
          <a:p>
            <a:endParaRPr lang="en-US" altLang="ja-JP" sz="16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おつまみ</a:t>
            </a:r>
            <a:endParaRPr lang="en-US" altLang="ja-JP" sz="16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●シチリア産オリーブ</a:t>
            </a:r>
            <a:endParaRPr kumimoji="1" lang="en-US" altLang="ja-JP" sz="16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●チーズ盛り合わせ</a:t>
            </a:r>
            <a:endParaRPr lang="en-US" altLang="ja-JP" sz="16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●アンチョビバター</a:t>
            </a:r>
            <a:endParaRPr kumimoji="1" lang="en-US" altLang="ja-JP" sz="16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前菜</a:t>
            </a:r>
            <a:endParaRPr lang="en-US" altLang="ja-JP" sz="16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●野菜のトマトソース和え</a:t>
            </a:r>
            <a:endParaRPr kumimoji="1" lang="en-US" altLang="ja-JP" sz="16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●サーモンと野菜のマリネ</a:t>
            </a:r>
            <a:endParaRPr lang="en-US" altLang="ja-JP" sz="16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パスタ</a:t>
            </a:r>
            <a:endParaRPr kumimoji="1" lang="en-US" altLang="ja-JP" sz="16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●ペンネ・アラビアータ</a:t>
            </a:r>
            <a:endParaRPr lang="en-US" altLang="ja-JP" sz="16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●ペペロンチーノ</a:t>
            </a:r>
            <a:endParaRPr kumimoji="1" lang="en-US" altLang="ja-JP" sz="1600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メイン</a:t>
            </a:r>
            <a:endParaRPr lang="en-US" altLang="ja-JP" sz="1600" b="1" dirty="0" smtClean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●鶏モモ肉の</a:t>
            </a:r>
            <a:r>
              <a:rPr lang="ja-JP" altLang="en-US" sz="16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香草</a:t>
            </a:r>
            <a:r>
              <a:rPr kumimoji="1" lang="ja-JP" altLang="en-US" sz="1600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焼き</a:t>
            </a:r>
            <a:endParaRPr kumimoji="1" lang="ja-JP" altLang="en-US" sz="1600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6" y="2114105"/>
            <a:ext cx="7775575" cy="886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7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17.pptx" id="{A8A8A85F-1E11-446B-BC01-B784152AEC84}" vid="{25A9D327-1ACE-4A60-ABC5-D729AD8A77B3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17</Template>
  <TotalTime>0</TotalTime>
  <Words>147</Words>
  <Application>Microsoft Office PowerPoint</Application>
  <PresentationFormat>ユーザー設定</PresentationFormat>
  <Paragraphs>60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17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2013-07-10T09:47:59Z</dcterms:created>
  <dcterms:modified xsi:type="dcterms:W3CDTF">2013-07-10T10:09:25Z</dcterms:modified>
</cp:coreProperties>
</file>