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21602700" cy="30495875"/>
  <p:notesSz cx="6794500" cy="9925050"/>
  <p:defaultTextStyle>
    <a:defPPr>
      <a:defRPr lang="ja-JP"/>
    </a:defPPr>
    <a:lvl1pPr marL="0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2D9"/>
    <a:srgbClr val="FFEDC9"/>
    <a:srgbClr val="5C2A08"/>
    <a:srgbClr val="A3F686"/>
    <a:srgbClr val="FFCCCC"/>
    <a:srgbClr val="FF6699"/>
    <a:srgbClr val="FF99CC"/>
    <a:srgbClr val="00CC00"/>
    <a:srgbClr val="FF0000"/>
    <a:srgbClr val="FFD8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 snapToGrid="0">
      <p:cViewPr varScale="1">
        <p:scale>
          <a:sx n="32" d="100"/>
          <a:sy n="32" d="100"/>
        </p:scale>
        <p:origin x="-3744" y="-176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13/09/25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9800" y="1239838"/>
            <a:ext cx="23749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</p:spPr>
        <p:txBody>
          <a:bodyPr anchor="b"/>
          <a:lstStyle>
            <a:lvl1pPr algn="ctr"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</p:spPr>
        <p:txBody>
          <a:bodyPr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</p:spPr>
        <p:txBody>
          <a:bodyPr anchor="b"/>
          <a:lstStyle>
            <a:lvl1pPr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</p:spPr>
        <p:txBody>
          <a:bodyPr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</p:spPr>
        <p:txBody>
          <a:bodyPr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</p:spPr>
        <p:txBody>
          <a:bodyPr anchor="t"/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5187" y="1623629"/>
            <a:ext cx="18632328" cy="5894459"/>
          </a:xfrm>
          <a:prstGeom prst="rect">
            <a:avLst/>
          </a:prstGeom>
        </p:spPr>
        <p:txBody>
          <a:bodyPr vert="horz" lIns="254980" tIns="127490" rIns="254980" bIns="12749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5187" y="8118113"/>
            <a:ext cx="18632328" cy="19349353"/>
          </a:xfrm>
          <a:prstGeom prst="rect">
            <a:avLst/>
          </a:prstGeom>
        </p:spPr>
        <p:txBody>
          <a:bodyPr vert="horz" lIns="254980" tIns="127490" rIns="254980" bIns="12749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5186" y="28265165"/>
            <a:ext cx="4860606" cy="1623624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l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5895" y="28265165"/>
            <a:ext cx="7290912" cy="1623624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ctr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6908" y="28265165"/>
            <a:ext cx="4860606" cy="1623624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r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2168098" rtl="0" eaLnBrk="1" latinLnBrk="0" hangingPunct="1">
        <a:lnSpc>
          <a:spcPct val="90000"/>
        </a:lnSpc>
        <a:spcBef>
          <a:spcPct val="0"/>
        </a:spcBef>
        <a:buNone/>
        <a:defRPr kumimoji="1" sz="10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2026" indent="-542026" algn="l" defTabSz="2168098" rtl="0" eaLnBrk="1" latinLnBrk="0" hangingPunct="1">
        <a:lnSpc>
          <a:spcPct val="90000"/>
        </a:lnSpc>
        <a:spcBef>
          <a:spcPts val="2370"/>
        </a:spcBef>
        <a:buFont typeface="Arial" panose="020B0604020202020204" pitchFamily="34" charset="0"/>
        <a:buChar char="•"/>
        <a:defRPr kumimoji="1"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6075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710124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4173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87822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microsoft.com/office/2007/relationships/hdphoto" Target="../media/hdphoto1.wdp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17" name="直線矢印コネクタ 16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5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2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5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0196901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正方形/長方形 18"/>
          <p:cNvSpPr/>
          <p:nvPr/>
        </p:nvSpPr>
        <p:spPr>
          <a:xfrm>
            <a:off x="-28790" y="0"/>
            <a:ext cx="21602700" cy="27049077"/>
          </a:xfrm>
          <a:prstGeom prst="rect">
            <a:avLst/>
          </a:prstGeom>
          <a:solidFill>
            <a:srgbClr val="FFF2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endParaRPr kumimoji="1" lang="ja-JP" altLang="en-US"/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27" y="17355"/>
            <a:ext cx="21427243" cy="3762020"/>
          </a:xfrm>
          <a:prstGeom prst="rect">
            <a:avLst/>
          </a:prstGeom>
        </p:spPr>
      </p:pic>
      <p:sp>
        <p:nvSpPr>
          <p:cNvPr id="25" name="テキスト ボックス 24"/>
          <p:cNvSpPr txBox="1"/>
          <p:nvPr/>
        </p:nvSpPr>
        <p:spPr>
          <a:xfrm>
            <a:off x="6287363" y="938670"/>
            <a:ext cx="9203425" cy="1462823"/>
          </a:xfrm>
          <a:prstGeom prst="rect">
            <a:avLst/>
          </a:prstGeom>
          <a:noFill/>
        </p:spPr>
        <p:txBody>
          <a:bodyPr wrap="none" lIns="254980" tIns="127490" rIns="254980" bIns="127490" rtlCol="0">
            <a:spAutoFit/>
          </a:bodyPr>
          <a:lstStyle/>
          <a:p>
            <a:pPr algn="ctr"/>
            <a:r>
              <a:rPr lang="en-US" altLang="ja-JP" sz="7800" dirty="0">
                <a:solidFill>
                  <a:schemeClr val="accent2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Trattoria</a:t>
            </a:r>
            <a:r>
              <a:rPr lang="ja-JP" altLang="en-US" sz="7800" dirty="0">
                <a:solidFill>
                  <a:schemeClr val="accent2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7800" dirty="0">
                <a:solidFill>
                  <a:schemeClr val="accent2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ASKUL</a:t>
            </a:r>
            <a:r>
              <a:rPr lang="ja-JP" altLang="en-US" sz="7800" dirty="0">
                <a:solidFill>
                  <a:schemeClr val="accent2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</a:t>
            </a:r>
            <a:endParaRPr lang="en-US" altLang="ja-JP" sz="7800" dirty="0">
              <a:solidFill>
                <a:schemeClr val="accent2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2081663" y="2713043"/>
            <a:ext cx="17614825" cy="3700082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pPr algn="ctr"/>
            <a:r>
              <a:rPr lang="ja-JP" altLang="en-US" sz="22300" dirty="0">
                <a:solidFill>
                  <a:schemeClr val="accent2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女子会プラン</a:t>
            </a:r>
          </a:p>
        </p:txBody>
      </p:sp>
      <p:grpSp>
        <p:nvGrpSpPr>
          <p:cNvPr id="16" name="グループ化 15"/>
          <p:cNvGrpSpPr/>
          <p:nvPr/>
        </p:nvGrpSpPr>
        <p:grpSpPr>
          <a:xfrm>
            <a:off x="10692205" y="8518824"/>
            <a:ext cx="10111464" cy="15041703"/>
            <a:chOff x="3833988" y="3381985"/>
            <a:chExt cx="3639473" cy="5380091"/>
          </a:xfrm>
        </p:grpSpPr>
        <p:pic>
          <p:nvPicPr>
            <p:cNvPr id="21" name="図 20"/>
            <p:cNvPicPr>
              <a:picLocks noChangeAspect="1"/>
            </p:cNvPicPr>
            <p:nvPr/>
          </p:nvPicPr>
          <p:blipFill>
            <a:blip r:embed="rId3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2963679" y="4252294"/>
              <a:ext cx="5380091" cy="3639473"/>
            </a:xfrm>
            <a:prstGeom prst="rect">
              <a:avLst/>
            </a:prstGeom>
          </p:spPr>
        </p:pic>
        <p:sp>
          <p:nvSpPr>
            <p:cNvPr id="14" name="正方形/長方形 13"/>
            <p:cNvSpPr/>
            <p:nvPr/>
          </p:nvSpPr>
          <p:spPr>
            <a:xfrm>
              <a:off x="4119656" y="3588443"/>
              <a:ext cx="3067357" cy="4941277"/>
            </a:xfrm>
            <a:prstGeom prst="rect">
              <a:avLst/>
            </a:prstGeom>
            <a:pattFill prst="pct25">
              <a:fgClr>
                <a:srgbClr val="FFCCCC"/>
              </a:fgClr>
              <a:bgClr>
                <a:srgbClr val="FFEDC9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889128" y="8518824"/>
            <a:ext cx="10111464" cy="15041703"/>
            <a:chOff x="305514" y="3381985"/>
            <a:chExt cx="3639473" cy="5380091"/>
          </a:xfrm>
        </p:grpSpPr>
        <p:pic>
          <p:nvPicPr>
            <p:cNvPr id="13" name="図 12"/>
            <p:cNvPicPr>
              <a:picLocks noChangeAspect="1"/>
            </p:cNvPicPr>
            <p:nvPr/>
          </p:nvPicPr>
          <p:blipFill>
            <a:blip r:embed="rId3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-564795" y="4252294"/>
              <a:ext cx="5380091" cy="3639473"/>
            </a:xfrm>
            <a:prstGeom prst="rect">
              <a:avLst/>
            </a:prstGeom>
          </p:spPr>
        </p:pic>
        <p:sp>
          <p:nvSpPr>
            <p:cNvPr id="23" name="正方形/長方形 22"/>
            <p:cNvSpPr/>
            <p:nvPr/>
          </p:nvSpPr>
          <p:spPr>
            <a:xfrm>
              <a:off x="587450" y="3589235"/>
              <a:ext cx="3078696" cy="4942604"/>
            </a:xfrm>
            <a:prstGeom prst="rect">
              <a:avLst/>
            </a:prstGeom>
            <a:pattFill prst="pct25">
              <a:fgClr>
                <a:srgbClr val="A3F686"/>
              </a:fgClr>
              <a:bgClr>
                <a:srgbClr val="FFEDC9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29" name="図 28"/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7727" y="24520029"/>
            <a:ext cx="21427243" cy="3762020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0" y="26973837"/>
            <a:ext cx="8152709" cy="3522039"/>
          </a:xfrm>
          <a:prstGeom prst="rect">
            <a:avLst/>
          </a:prstGeom>
          <a:pattFill prst="pct90">
            <a:fgClr>
              <a:srgbClr val="00CC0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13522835" y="26973837"/>
            <a:ext cx="8152709" cy="3522039"/>
          </a:xfrm>
          <a:prstGeom prst="rect">
            <a:avLst/>
          </a:prstGeom>
          <a:pattFill prst="pct90">
            <a:fgClr>
              <a:srgbClr val="FF000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endParaRPr kumimoji="1" lang="ja-JP" altLang="en-US"/>
          </a:p>
        </p:txBody>
      </p:sp>
      <p:sp>
        <p:nvSpPr>
          <p:cNvPr id="117" name="正方形/長方形 116"/>
          <p:cNvSpPr/>
          <p:nvPr/>
        </p:nvSpPr>
        <p:spPr>
          <a:xfrm>
            <a:off x="1471552" y="27601614"/>
            <a:ext cx="6738463" cy="1720968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r>
              <a:rPr lang="ja-JP" altLang="en-US" sz="3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東京都江東区豊洲3-2-3</a:t>
            </a:r>
            <a:endParaRPr lang="en-US" altLang="ja-JP" sz="39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03-</a:t>
            </a:r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1234</a:t>
            </a: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-</a:t>
            </a:r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1111</a:t>
            </a:r>
            <a:r>
              <a:rPr lang="ja-JP" altLang="en-US" sz="3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endParaRPr lang="en-US" altLang="ja-JP" sz="39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3682059" y="27429513"/>
            <a:ext cx="7489487" cy="2065163"/>
          </a:xfrm>
          <a:prstGeom prst="rect">
            <a:avLst/>
          </a:prstGeom>
          <a:noFill/>
        </p:spPr>
        <p:txBody>
          <a:bodyPr wrap="square" lIns="254980" tIns="127490" rIns="254980" bIns="127490" rtlCol="0">
            <a:spAutoFit/>
          </a:bodyPr>
          <a:lstStyle/>
          <a:p>
            <a:r>
              <a:rPr lang="en-US" altLang="ja-JP" sz="3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11:30~23:00(L.O22:30</a:t>
            </a:r>
            <a:r>
              <a:rPr lang="ja-JP" altLang="en-US" sz="3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  <a:endParaRPr lang="en-US" altLang="ja-JP" sz="39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3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LUNCH</a:t>
            </a:r>
            <a:r>
              <a:rPr lang="ja-JP" altLang="en-US" sz="3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3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TIME</a:t>
            </a:r>
            <a:r>
              <a:rPr lang="ja-JP" altLang="en-US" sz="3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3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11:30~14:00</a:t>
            </a:r>
          </a:p>
          <a:p>
            <a:r>
              <a:rPr lang="en-US" altLang="ja-JP" sz="3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DINNER</a:t>
            </a:r>
            <a:r>
              <a:rPr lang="ja-JP" altLang="en-US" sz="3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3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TIME</a:t>
            </a:r>
            <a:r>
              <a:rPr lang="ja-JP" altLang="en-US" sz="3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3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17:00~23:00</a:t>
            </a:r>
            <a:endParaRPr lang="ja-JP" altLang="en-US" sz="39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484527" y="24099016"/>
            <a:ext cx="12633643" cy="1642465"/>
          </a:xfrm>
          <a:prstGeom prst="rect">
            <a:avLst/>
          </a:prstGeom>
          <a:noFill/>
        </p:spPr>
        <p:txBody>
          <a:bodyPr wrap="none" lIns="254980" tIns="127490" rIns="254980" bIns="127490" rtlCol="0">
            <a:spAutoFit/>
          </a:bodyPr>
          <a:lstStyle/>
          <a:p>
            <a:pPr algn="ctr"/>
            <a:r>
              <a:rPr lang="ja-JP" altLang="en-US" sz="4500" b="1" dirty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両プランともデザートバイキング付、</a:t>
            </a:r>
            <a:endParaRPr lang="en-US" altLang="ja-JP" sz="4500" b="1" dirty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500" b="1" dirty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ソフトドリンクはフリードリンクになります。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8116286" y="26973837"/>
            <a:ext cx="5370126" cy="35220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8615509" y="27472538"/>
            <a:ext cx="4449844" cy="1979114"/>
          </a:xfrm>
          <a:prstGeom prst="rect">
            <a:avLst/>
          </a:prstGeom>
          <a:noFill/>
        </p:spPr>
        <p:txBody>
          <a:bodyPr wrap="none" lIns="254980" tIns="127490" rIns="254980" bIns="127490" rtlCol="0">
            <a:spAutoFit/>
          </a:bodyPr>
          <a:lstStyle/>
          <a:p>
            <a:pPr algn="ctr"/>
            <a:r>
              <a:rPr lang="en-US" altLang="ja-JP" b="1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Torattoria</a:t>
            </a: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ASKUL</a:t>
            </a:r>
            <a:endParaRPr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35" name="図 34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9802" y="9095005"/>
            <a:ext cx="8324245" cy="3269144"/>
          </a:xfrm>
          <a:prstGeom prst="rect">
            <a:avLst/>
          </a:prstGeom>
        </p:spPr>
      </p:pic>
      <p:sp>
        <p:nvSpPr>
          <p:cNvPr id="53" name="テキスト ボックス 52"/>
          <p:cNvSpPr txBox="1"/>
          <p:nvPr/>
        </p:nvSpPr>
        <p:spPr>
          <a:xfrm>
            <a:off x="11902367" y="9584921"/>
            <a:ext cx="8003985" cy="12390975"/>
          </a:xfrm>
          <a:prstGeom prst="rect">
            <a:avLst/>
          </a:prstGeom>
          <a:noFill/>
        </p:spPr>
        <p:txBody>
          <a:bodyPr wrap="none" lIns="254980" tIns="127490" rIns="254980" bIns="127490" rtlCol="0">
            <a:spAutoFit/>
          </a:bodyPr>
          <a:lstStyle/>
          <a:p>
            <a:pPr algn="ctr"/>
            <a:r>
              <a:rPr lang="en-US" altLang="ja-JP" sz="5000" b="1" dirty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SPECIAL</a:t>
            </a:r>
            <a:r>
              <a:rPr lang="ja-JP" altLang="en-US" sz="5000" b="1" dirty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5000" b="1" dirty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PLAN</a:t>
            </a:r>
            <a:r>
              <a:rPr lang="ja-JP" altLang="en-US" sz="5000" b="1" dirty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3900" dirty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(8</a:t>
            </a:r>
            <a:r>
              <a:rPr lang="ja-JP" altLang="en-US" sz="3900" dirty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品</a:t>
            </a:r>
            <a:r>
              <a:rPr lang="en-US" altLang="ja-JP" sz="3900" dirty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lang="ja-JP" altLang="en-US" sz="5000" dirty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lang="en-US" altLang="ja-JP" sz="5000" dirty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6700" b="1" dirty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￥</a:t>
            </a:r>
            <a:r>
              <a:rPr lang="en-US" altLang="ja-JP" sz="6700" b="1" dirty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4,000</a:t>
            </a:r>
          </a:p>
          <a:p>
            <a:endParaRPr lang="en-US" altLang="ja-JP" sz="4500" b="1" dirty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4500" b="1" dirty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おつまみ</a:t>
            </a:r>
            <a:endParaRPr lang="en-US" altLang="ja-JP" sz="4500" b="1" dirty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4500" dirty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●自家製ピクルス</a:t>
            </a:r>
            <a:endParaRPr lang="en-US" altLang="ja-JP" sz="4500" dirty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4500" dirty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●チーズ盛り合わせ</a:t>
            </a:r>
            <a:endParaRPr lang="en-US" altLang="ja-JP" sz="4500" dirty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4500" dirty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●パルマ産生ハム</a:t>
            </a:r>
            <a:endParaRPr lang="en-US" altLang="ja-JP" sz="4500" dirty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4500" b="1" dirty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前菜</a:t>
            </a:r>
            <a:endParaRPr lang="en-US" altLang="ja-JP" sz="4500" b="1" dirty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4500" dirty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●いわしのバジルソース和え</a:t>
            </a:r>
            <a:endParaRPr lang="en-US" altLang="ja-JP" sz="4500" dirty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4500" dirty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●野菜のトマトソース和え</a:t>
            </a:r>
            <a:endParaRPr lang="en-US" altLang="ja-JP" sz="4500" dirty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4500" dirty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●サーモンと野菜のマリネ</a:t>
            </a:r>
            <a:endParaRPr lang="en-US" altLang="ja-JP" sz="4500" dirty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4500" b="1" dirty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パスタ</a:t>
            </a:r>
            <a:endParaRPr lang="en-US" altLang="ja-JP" sz="4500" b="1" dirty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4500" dirty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●北海道産ウニのパスタ</a:t>
            </a:r>
            <a:endParaRPr lang="en-US" altLang="ja-JP" sz="4500" dirty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4500" dirty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●ラザニア</a:t>
            </a:r>
            <a:endParaRPr lang="en-US" altLang="ja-JP" sz="4500" dirty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4500" b="1" dirty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メイン</a:t>
            </a:r>
            <a:endParaRPr lang="en-US" altLang="ja-JP" sz="4500" b="1" dirty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4500" dirty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●仔牛のカツレツ</a:t>
            </a:r>
            <a:endParaRPr lang="en-US" altLang="ja-JP" sz="4500" dirty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4500" dirty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●真鯛のソテー</a:t>
            </a:r>
          </a:p>
        </p:txBody>
      </p:sp>
      <p:pic>
        <p:nvPicPr>
          <p:cNvPr id="40" name="図 39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7964" y="9095005"/>
            <a:ext cx="8324245" cy="3269144"/>
          </a:xfrm>
          <a:prstGeom prst="rect">
            <a:avLst/>
          </a:prstGeom>
        </p:spPr>
      </p:pic>
      <p:sp>
        <p:nvSpPr>
          <p:cNvPr id="27" name="テキスト ボックス 26"/>
          <p:cNvSpPr txBox="1"/>
          <p:nvPr/>
        </p:nvSpPr>
        <p:spPr>
          <a:xfrm>
            <a:off x="2247736" y="9584920"/>
            <a:ext cx="7790391" cy="11014199"/>
          </a:xfrm>
          <a:prstGeom prst="rect">
            <a:avLst/>
          </a:prstGeom>
          <a:noFill/>
        </p:spPr>
        <p:txBody>
          <a:bodyPr wrap="none" lIns="254980" tIns="127490" rIns="254980" bIns="127490" rtlCol="0">
            <a:spAutoFit/>
          </a:bodyPr>
          <a:lstStyle/>
          <a:p>
            <a:pPr algn="ctr"/>
            <a:r>
              <a:rPr lang="en-US" altLang="ja-JP" sz="5000" b="1" dirty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CASUAL</a:t>
            </a:r>
            <a:r>
              <a:rPr lang="ja-JP" altLang="en-US" sz="5000" b="1" dirty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5000" b="1" dirty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PLAN</a:t>
            </a:r>
            <a:r>
              <a:rPr lang="ja-JP" altLang="en-US" sz="5000" dirty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3900" dirty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(8</a:t>
            </a:r>
            <a:r>
              <a:rPr lang="ja-JP" altLang="en-US" sz="3900" dirty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品</a:t>
            </a:r>
            <a:r>
              <a:rPr lang="en-US" altLang="ja-JP" sz="3900" dirty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lang="ja-JP" altLang="en-US" sz="5000" dirty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lang="en-US" altLang="ja-JP" sz="5000" dirty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6700" b="1" dirty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￥</a:t>
            </a:r>
            <a:r>
              <a:rPr lang="en-US" altLang="ja-JP" sz="6700" b="1" dirty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2,500</a:t>
            </a:r>
          </a:p>
          <a:p>
            <a:endParaRPr lang="en-US" altLang="ja-JP" sz="4500" b="1" dirty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4500" b="1" dirty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おつまみ</a:t>
            </a:r>
            <a:endParaRPr lang="en-US" altLang="ja-JP" sz="4500" b="1" dirty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4500" dirty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●シチリア産オリーブ</a:t>
            </a:r>
            <a:endParaRPr lang="en-US" altLang="ja-JP" sz="4500" dirty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4500" dirty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●チーズ盛り合わせ</a:t>
            </a:r>
            <a:endParaRPr lang="en-US" altLang="ja-JP" sz="4500" dirty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4500" dirty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●アンチョビバター</a:t>
            </a:r>
            <a:endParaRPr lang="en-US" altLang="ja-JP" sz="4500" dirty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4500" b="1" dirty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前菜</a:t>
            </a:r>
            <a:endParaRPr lang="en-US" altLang="ja-JP" sz="4500" b="1" dirty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4500" dirty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●野菜のトマトソース和え</a:t>
            </a:r>
            <a:endParaRPr lang="en-US" altLang="ja-JP" sz="4500" dirty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4500" dirty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●サーモンと野菜のマリネ</a:t>
            </a:r>
            <a:endParaRPr lang="en-US" altLang="ja-JP" sz="4500" dirty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4500" b="1" dirty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パスタ</a:t>
            </a:r>
            <a:endParaRPr lang="en-US" altLang="ja-JP" sz="4500" b="1" dirty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4500" dirty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●ペンネ・アラビアータ</a:t>
            </a:r>
            <a:endParaRPr lang="en-US" altLang="ja-JP" sz="4500" dirty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4500" dirty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●ペペロンチーノ</a:t>
            </a:r>
            <a:endParaRPr lang="en-US" altLang="ja-JP" sz="4500" dirty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4500" b="1" dirty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メイン</a:t>
            </a:r>
            <a:endParaRPr lang="en-US" altLang="ja-JP" sz="4500" b="1" dirty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4500" dirty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●鶏モモ肉の香草焼き</a:t>
            </a: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6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29" y="5910634"/>
            <a:ext cx="21602700" cy="2477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7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17.pptx" id="{A8A8A85F-1E11-446B-BC01-B784152AEC84}" vid="{25A9D327-1ACE-4A60-ABC5-D729AD8A77B3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17</Template>
  <TotalTime>0</TotalTime>
  <Words>157</Words>
  <Application>Microsoft Macintosh PowerPoint</Application>
  <PresentationFormat>ユーザー設定</PresentationFormat>
  <Paragraphs>60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17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/>
  <cp:revision>1</cp:revision>
  <dcterms:created xsi:type="dcterms:W3CDTF">2013-07-10T09:47:59Z</dcterms:created>
  <dcterms:modified xsi:type="dcterms:W3CDTF">2013-09-24T20:33:20Z</dcterms:modified>
</cp:coreProperties>
</file>