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1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5441"/>
    <a:srgbClr val="732303"/>
    <a:srgbClr val="5A1B02"/>
    <a:srgbClr val="FFD88B"/>
    <a:srgbClr val="FD0350"/>
    <a:srgbClr val="000000"/>
    <a:srgbClr val="FFE0A3"/>
    <a:srgbClr val="FFEDC9"/>
    <a:srgbClr val="FF902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>
        <p:scale>
          <a:sx n="93" d="100"/>
          <a:sy n="93" d="100"/>
        </p:scale>
        <p:origin x="-948" y="15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708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703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714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924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330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4987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886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798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2897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0440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2548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9030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2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49781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-4842" y="-1259132"/>
            <a:ext cx="7780418" cy="10746033"/>
          </a:xfrm>
          <a:prstGeom prst="rect">
            <a:avLst/>
          </a:prstGeom>
          <a:pattFill prst="pct40">
            <a:fgClr>
              <a:schemeClr val="tx1"/>
            </a:fgClr>
            <a:bgClr>
              <a:srgbClr val="5A1B0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/>
          <p:cNvSpPr/>
          <p:nvPr/>
        </p:nvSpPr>
        <p:spPr>
          <a:xfrm>
            <a:off x="582243" y="10198545"/>
            <a:ext cx="32611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東京都江東区豊洲3-2-3</a:t>
            </a:r>
            <a:endParaRPr lang="ja-JP" altLang="en-US" sz="1400" dirty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82243" y="9695168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焼肉あすくる市場</a:t>
            </a:r>
            <a:endParaRPr kumimoji="1" lang="ja-JP" altLang="en-US" sz="2400" b="1" dirty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40425" y="7809543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ビビンバ・サラダ・スープ等の</a:t>
            </a:r>
            <a:endParaRPr kumimoji="1" lang="en-US" altLang="ja-JP" sz="16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サイトメニューも豊富にご用意しております</a:t>
            </a:r>
            <a:endParaRPr kumimoji="1" lang="ja-JP" altLang="en-US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447742" y="6326994"/>
            <a:ext cx="3089472" cy="1131803"/>
          </a:xfrm>
          <a:prstGeom prst="rect">
            <a:avLst/>
          </a:prstGeom>
          <a:solidFill>
            <a:srgbClr val="5A1B02"/>
          </a:solidFill>
          <a:ln w="12700" cap="rnd" cmpd="sng">
            <a:solidFill>
              <a:srgbClr val="FFD88B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63257" y="3891702"/>
            <a:ext cx="7242688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このチラシをお持ちの方に限り</a:t>
            </a:r>
            <a:endParaRPr kumimoji="1" lang="en-US" altLang="ja-JP" sz="20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3800" b="1" spc="-15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13800" b="1" spc="-15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2,980</a:t>
            </a:r>
            <a:endParaRPr kumimoji="1" lang="ja-JP" altLang="en-US" sz="4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635442" y="9716024"/>
            <a:ext cx="33522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</a:t>
            </a:r>
            <a:r>
              <a:rPr lang="ja-JP" altLang="en-US" sz="2400" b="1" dirty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2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2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2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r>
              <a:rPr lang="ja-JP" altLang="en-US" sz="2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2400" b="1" dirty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635443" y="10209175"/>
            <a:ext cx="40633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</a:t>
            </a:r>
            <a:r>
              <a:rPr lang="ja-JP" altLang="en-US" sz="1400" b="1" dirty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時間：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11:30</a:t>
            </a:r>
            <a:r>
              <a:rPr lang="ja-JP" altLang="en-US" sz="1400" b="1" dirty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23:00</a:t>
            </a:r>
            <a:r>
              <a:rPr lang="en-US" altLang="ja-JP" sz="1000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000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ラストオーダー</a:t>
            </a:r>
            <a:r>
              <a:rPr lang="en-US" altLang="ja-JP" sz="1000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22:30)</a:t>
            </a:r>
            <a:endParaRPr lang="ja-JP" altLang="en-US" sz="1000" dirty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 rot="1979544">
            <a:off x="6691435" y="3624515"/>
            <a:ext cx="729687" cy="774796"/>
            <a:chOff x="6245372" y="1669532"/>
            <a:chExt cx="1617550" cy="1717543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2336" y="1669532"/>
              <a:ext cx="1520607" cy="1717543"/>
            </a:xfrm>
            <a:prstGeom prst="rect">
              <a:avLst/>
            </a:prstGeom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6245372" y="2155121"/>
              <a:ext cx="1617550" cy="682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120</a:t>
              </a:r>
              <a:r>
                <a:rPr kumimoji="1" lang="ja-JP" altLang="en-US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分</a:t>
              </a:r>
              <a:endParaRPr kumimoji="1" lang="ja-JP" alt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521751" y="6727373"/>
            <a:ext cx="2762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中学生以下は￥</a:t>
            </a:r>
            <a:r>
              <a:rPr lang="en-US" altLang="ja-JP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1,000</a:t>
            </a:r>
            <a:endParaRPr kumimoji="1" lang="ja-JP" altLang="en-US" sz="2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3685822" y="6326994"/>
            <a:ext cx="3621056" cy="1131803"/>
          </a:xfrm>
          <a:prstGeom prst="rect">
            <a:avLst/>
          </a:prstGeom>
          <a:solidFill>
            <a:srgbClr val="5A1B02"/>
          </a:solidFill>
          <a:ln w="12700" cap="rnd">
            <a:solidFill>
              <a:srgbClr val="FFD88B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737042" y="6393249"/>
            <a:ext cx="35317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ソフトドリンクバー　￥</a:t>
            </a:r>
            <a:r>
              <a:rPr lang="en-US" altLang="ja-JP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500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アルコール飲み放題￥</a:t>
            </a:r>
            <a:r>
              <a:rPr kumimoji="1" lang="en-US" altLang="ja-JP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1,000</a:t>
            </a:r>
            <a:endParaRPr kumimoji="1" lang="ja-JP" altLang="en-US" sz="2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3" name="図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5765">
            <a:off x="6754347" y="7218441"/>
            <a:ext cx="678878" cy="936860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557202" y="2895953"/>
            <a:ext cx="6654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焼肉食べ放題</a:t>
            </a:r>
            <a:r>
              <a:rPr kumimoji="1" lang="en-US" altLang="ja-JP" sz="7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  <a:endParaRPr kumimoji="1" lang="ja-JP" altLang="en-US" sz="7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星 4 54"/>
          <p:cNvSpPr/>
          <p:nvPr/>
        </p:nvSpPr>
        <p:spPr>
          <a:xfrm rot="1609161">
            <a:off x="6885731" y="2634154"/>
            <a:ext cx="204071" cy="204071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星 4 56"/>
          <p:cNvSpPr/>
          <p:nvPr/>
        </p:nvSpPr>
        <p:spPr>
          <a:xfrm rot="2807738">
            <a:off x="6842374" y="2795291"/>
            <a:ext cx="443551" cy="443551"/>
          </a:xfrm>
          <a:prstGeom prst="star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966469" y="409811"/>
            <a:ext cx="5836265" cy="1988267"/>
          </a:xfrm>
          <a:prstGeom prst="rect">
            <a:avLst/>
          </a:prstGeom>
          <a:pattFill prst="pct90">
            <a:fgClr>
              <a:srgbClr val="5A1B02"/>
            </a:fgClr>
            <a:bgClr>
              <a:srgbClr val="835441"/>
            </a:bgClr>
          </a:pattFill>
          <a:ln w="12700" cap="rnd" cmpd="sng">
            <a:solidFill>
              <a:srgbClr val="835441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53111" y="594284"/>
            <a:ext cx="5262980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焼肉</a:t>
            </a:r>
            <a:endParaRPr kumimoji="1" lang="en-US" altLang="ja-JP" sz="4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あすくる市場</a:t>
            </a:r>
            <a:endParaRPr kumimoji="1" lang="en-US" altLang="ja-JP" sz="66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39047" y="8618489"/>
            <a:ext cx="1155955" cy="8101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写真を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入れてください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6284149" y="8618489"/>
            <a:ext cx="1155955" cy="8101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>
                <a:solidFill>
                  <a:schemeClr val="tx1"/>
                </a:solidFill>
              </a:rPr>
              <a:t>写真を</a:t>
            </a:r>
            <a:endParaRPr lang="en-US" altLang="ja-JP" sz="1100">
              <a:solidFill>
                <a:schemeClr val="tx1"/>
              </a:solidFill>
            </a:endParaRPr>
          </a:p>
          <a:p>
            <a:pPr algn="ctr"/>
            <a:r>
              <a:rPr lang="ja-JP" altLang="en-US" sz="1100">
                <a:solidFill>
                  <a:schemeClr val="tx1"/>
                </a:solidFill>
              </a:rPr>
              <a:t>入れてください</a:t>
            </a:r>
            <a:endParaRPr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1528067" y="8618489"/>
            <a:ext cx="1155955" cy="8101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>
                <a:solidFill>
                  <a:schemeClr val="tx1"/>
                </a:solidFill>
              </a:rPr>
              <a:t>写真を</a:t>
            </a:r>
            <a:endParaRPr lang="en-US" altLang="ja-JP" sz="1100">
              <a:solidFill>
                <a:schemeClr val="tx1"/>
              </a:solidFill>
            </a:endParaRPr>
          </a:p>
          <a:p>
            <a:pPr algn="ctr"/>
            <a:r>
              <a:rPr lang="ja-JP" altLang="en-US" sz="1100">
                <a:solidFill>
                  <a:schemeClr val="tx1"/>
                </a:solidFill>
              </a:rPr>
              <a:t>入れてください</a:t>
            </a:r>
            <a:endParaRPr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717087" y="8618489"/>
            <a:ext cx="1155955" cy="8101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>
                <a:solidFill>
                  <a:schemeClr val="tx1"/>
                </a:solidFill>
              </a:rPr>
              <a:t>写真を</a:t>
            </a:r>
            <a:endParaRPr lang="en-US" altLang="ja-JP" sz="1100">
              <a:solidFill>
                <a:schemeClr val="tx1"/>
              </a:solidFill>
            </a:endParaRPr>
          </a:p>
          <a:p>
            <a:pPr algn="ctr"/>
            <a:r>
              <a:rPr lang="ja-JP" altLang="en-US" sz="1100">
                <a:solidFill>
                  <a:schemeClr val="tx1"/>
                </a:solidFill>
              </a:rPr>
              <a:t>入れてください</a:t>
            </a:r>
            <a:endParaRPr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3906107" y="8618489"/>
            <a:ext cx="1155955" cy="8101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>
                <a:solidFill>
                  <a:schemeClr val="tx1"/>
                </a:solidFill>
              </a:rPr>
              <a:t>写真を</a:t>
            </a:r>
            <a:endParaRPr lang="en-US" altLang="ja-JP" sz="1100">
              <a:solidFill>
                <a:schemeClr val="tx1"/>
              </a:solidFill>
            </a:endParaRPr>
          </a:p>
          <a:p>
            <a:pPr algn="ctr"/>
            <a:r>
              <a:rPr lang="ja-JP" altLang="en-US" sz="1100">
                <a:solidFill>
                  <a:schemeClr val="tx1"/>
                </a:solidFill>
              </a:rPr>
              <a:t>入れてください</a:t>
            </a:r>
            <a:endParaRPr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095127" y="8618489"/>
            <a:ext cx="1155955" cy="8101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写真を</a:t>
            </a:r>
            <a:endParaRPr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8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18.pptx" id="{174C534D-6CBF-4BE2-BB85-8114330F23CA}" vid="{19AB1BBD-B190-4940-A5B5-ABCEF5F0A947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18</Template>
  <TotalTime>0</TotalTime>
  <Words>193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18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2013-07-10T09:48:40Z</dcterms:created>
  <dcterms:modified xsi:type="dcterms:W3CDTF">2013-07-10T10:10:00Z</dcterms:modified>
</cp:coreProperties>
</file>