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  <a:srgbClr val="FF9900"/>
    <a:srgbClr val="2B9226"/>
    <a:srgbClr val="D6E9AB"/>
    <a:srgbClr val="50A028"/>
    <a:srgbClr val="FFE7E1"/>
    <a:srgbClr val="CC2C00"/>
    <a:srgbClr val="FF6237"/>
    <a:srgbClr val="DD7401"/>
    <a:srgbClr val="F0AE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2" d="100"/>
          <a:sy n="82" d="100"/>
        </p:scale>
        <p:origin x="-1326" y="247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18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5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60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74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550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76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21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58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52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97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29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6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24522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ito\Desktop\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5831681"/>
          </a:xfrm>
          <a:prstGeom prst="rect">
            <a:avLst/>
          </a:prstGeom>
          <a:noFill/>
        </p:spPr>
      </p:pic>
      <p:sp>
        <p:nvSpPr>
          <p:cNvPr id="73" name="正方形/長方形 72"/>
          <p:cNvSpPr/>
          <p:nvPr/>
        </p:nvSpPr>
        <p:spPr>
          <a:xfrm>
            <a:off x="0" y="1017918"/>
            <a:ext cx="7775575" cy="9889796"/>
          </a:xfrm>
          <a:prstGeom prst="rect">
            <a:avLst/>
          </a:prstGeo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16971" y="1711291"/>
            <a:ext cx="4378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アスクル水産</a:t>
            </a:r>
            <a:endParaRPr lang="ja-JP" alt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37930" y="5175840"/>
            <a:ext cx="7128010" cy="1821487"/>
            <a:chOff x="318052" y="5175840"/>
            <a:chExt cx="7128010" cy="1821487"/>
          </a:xfrm>
        </p:grpSpPr>
        <p:sp>
          <p:nvSpPr>
            <p:cNvPr id="74" name="正方形/長方形 73"/>
            <p:cNvSpPr/>
            <p:nvPr/>
          </p:nvSpPr>
          <p:spPr>
            <a:xfrm>
              <a:off x="318052" y="5175840"/>
              <a:ext cx="7128010" cy="1777051"/>
            </a:xfrm>
            <a:prstGeom prst="rect">
              <a:avLst/>
            </a:prstGeom>
            <a:solidFill>
              <a:schemeClr val="bg1"/>
            </a:solidFill>
            <a:ln w="44450" cap="rnd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2898475" y="5382875"/>
              <a:ext cx="21048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約</a:t>
              </a:r>
              <a:r>
                <a:rPr kumimoji="1" lang="en-US" altLang="ja-JP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4kg</a:t>
              </a:r>
              <a:endParaRPr kumimoji="1" lang="ja-JP" altLang="en-US" sz="2400" b="1" dirty="0">
                <a:solidFill>
                  <a:schemeClr val="accent5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381829" y="5302733"/>
              <a:ext cx="2464136" cy="6771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r>
                <a:rPr lang="ja-JP" altLang="en-US" sz="3800" b="1" dirty="0" smtClean="0">
                  <a:ln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毛ガニ</a:t>
              </a:r>
              <a:r>
                <a:rPr lang="en-US" altLang="ja-JP" sz="3800" b="1" dirty="0" smtClean="0">
                  <a:ln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8</a:t>
              </a:r>
              <a:r>
                <a:rPr lang="ja-JP" altLang="en-US" sz="3800" b="1" dirty="0" smtClean="0">
                  <a:ln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杯</a:t>
              </a:r>
              <a:endParaRPr lang="ja-JP" altLang="en-US" sz="3800" b="1" dirty="0">
                <a:ln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428444" y="5949341"/>
              <a:ext cx="303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限定</a:t>
              </a:r>
              <a:r>
                <a:rPr lang="en-US" altLang="ja-JP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40</a:t>
              </a:r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セット</a:t>
              </a:r>
              <a:endParaRPr kumimoji="1" lang="ja-JP" altLang="en-US" sz="24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425567" y="6377789"/>
              <a:ext cx="3180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送料無料</a:t>
              </a:r>
              <a:endParaRPr kumimoji="1"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3501975" y="5889331"/>
              <a:ext cx="391164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ja-JP" sz="6600" b="1" dirty="0" smtClean="0">
                  <a:ln w="11430"/>
                  <a:gradFill>
                    <a:gsLst>
                      <a:gs pos="0">
                        <a:srgbClr val="FF0000"/>
                      </a:gs>
                      <a:gs pos="75000">
                        <a:srgbClr val="C00000"/>
                      </a:gs>
                      <a:gs pos="100000">
                        <a:srgbClr val="FF0000"/>
                      </a:gs>
                    </a:gsLst>
                    <a:lin ang="5400000"/>
                  </a:gra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\18,800</a:t>
              </a:r>
              <a:endParaRPr lang="ja-JP" altLang="en-US" sz="6600" b="1" cap="none" spc="0" dirty="0">
                <a:ln w="11430"/>
                <a:gradFill>
                  <a:gsLst>
                    <a:gs pos="0">
                      <a:srgbClr val="FF0000"/>
                    </a:gs>
                    <a:gs pos="75000">
                      <a:srgbClr val="C00000"/>
                    </a:gs>
                    <a:gs pos="100000">
                      <a:srgbClr val="FF0000"/>
                    </a:gs>
                  </a:gsLst>
                  <a:lin ang="5400000"/>
                </a:gra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335053" y="2809326"/>
            <a:ext cx="7128010" cy="2304571"/>
            <a:chOff x="315175" y="2809326"/>
            <a:chExt cx="7128010" cy="2304571"/>
          </a:xfrm>
        </p:grpSpPr>
        <p:sp>
          <p:nvSpPr>
            <p:cNvPr id="112" name="正方形/長方形 111"/>
            <p:cNvSpPr/>
            <p:nvPr/>
          </p:nvSpPr>
          <p:spPr>
            <a:xfrm>
              <a:off x="315175" y="2809326"/>
              <a:ext cx="7128010" cy="2242878"/>
            </a:xfrm>
            <a:prstGeom prst="rect">
              <a:avLst/>
            </a:prstGeom>
            <a:solidFill>
              <a:schemeClr val="bg1"/>
            </a:solidFill>
            <a:ln w="44450" cap="rnd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393938" y="3551198"/>
              <a:ext cx="68838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タラバガニ１杯・毛ガニ２杯・ズワイガニ２杯</a:t>
              </a:r>
              <a:endParaRPr kumimoji="1" lang="ja-JP" altLang="en-US" sz="2400" b="1" dirty="0">
                <a:solidFill>
                  <a:schemeClr val="accent5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78952" y="2936219"/>
              <a:ext cx="3595856" cy="6771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r>
                <a:rPr lang="ja-JP" altLang="en-US" sz="3800" b="1" dirty="0" smtClean="0">
                  <a:ln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三大ガニセット</a:t>
              </a:r>
              <a:endParaRPr lang="ja-JP" altLang="en-US" sz="3800" b="1" dirty="0">
                <a:ln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425567" y="4065911"/>
              <a:ext cx="303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限定</a:t>
              </a:r>
              <a:r>
                <a:rPr lang="en-US" altLang="ja-JP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20</a:t>
              </a:r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セット</a:t>
              </a:r>
              <a:endParaRPr kumimoji="1" lang="ja-JP" altLang="en-US" sz="24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422690" y="4494359"/>
              <a:ext cx="3180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送料無料</a:t>
              </a:r>
              <a:endParaRPr kumimoji="1"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3499098" y="4005901"/>
              <a:ext cx="391164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ja-JP" sz="6600" b="1" dirty="0" smtClean="0">
                  <a:ln w="11430"/>
                  <a:gradFill>
                    <a:gsLst>
                      <a:gs pos="0">
                        <a:srgbClr val="FF0000"/>
                      </a:gs>
                      <a:gs pos="75000">
                        <a:srgbClr val="C00000"/>
                      </a:gs>
                      <a:gs pos="100000">
                        <a:srgbClr val="FF0000"/>
                      </a:gs>
                    </a:gsLst>
                    <a:lin ang="5400000"/>
                  </a:gra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\17,800</a:t>
              </a:r>
              <a:endParaRPr lang="ja-JP" altLang="en-US" sz="6600" b="1" cap="none" spc="0" dirty="0">
                <a:ln w="11430"/>
                <a:gradFill>
                  <a:gsLst>
                    <a:gs pos="0">
                      <a:srgbClr val="FF0000"/>
                    </a:gs>
                    <a:gs pos="75000">
                      <a:srgbClr val="C00000"/>
                    </a:gs>
                    <a:gs pos="100000">
                      <a:srgbClr val="FF0000"/>
                    </a:gs>
                  </a:gsLst>
                  <a:lin ang="5400000"/>
                </a:gra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35053" y="7088022"/>
            <a:ext cx="7128010" cy="2304571"/>
            <a:chOff x="315175" y="7088022"/>
            <a:chExt cx="7128010" cy="2304571"/>
          </a:xfrm>
        </p:grpSpPr>
        <p:sp>
          <p:nvSpPr>
            <p:cNvPr id="119" name="正方形/長方形 118"/>
            <p:cNvSpPr/>
            <p:nvPr/>
          </p:nvSpPr>
          <p:spPr>
            <a:xfrm>
              <a:off x="315175" y="7088022"/>
              <a:ext cx="7128010" cy="2242878"/>
            </a:xfrm>
            <a:prstGeom prst="rect">
              <a:avLst/>
            </a:prstGeom>
            <a:solidFill>
              <a:schemeClr val="bg1"/>
            </a:solidFill>
            <a:ln w="44450" cap="rnd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393938" y="7829894"/>
              <a:ext cx="68838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タラバガニ１杯・毛ガニ２杯・ズワイガニ</a:t>
              </a:r>
              <a:r>
                <a:rPr kumimoji="1" lang="en-US" altLang="ja-JP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</a:t>
              </a:r>
              <a:r>
                <a:rPr kumimoji="1" lang="ja-JP" altLang="en-US" sz="2400" b="1" dirty="0" smtClean="0">
                  <a:solidFill>
                    <a:schemeClr val="accent5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杯</a:t>
              </a:r>
              <a:endParaRPr kumimoji="1" lang="ja-JP" altLang="en-US" sz="2400" b="1" dirty="0">
                <a:solidFill>
                  <a:schemeClr val="accent5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78952" y="7214915"/>
              <a:ext cx="4570482" cy="6771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r>
                <a:rPr lang="ja-JP" altLang="en-US" sz="3800" b="1" dirty="0" smtClean="0">
                  <a:ln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三大ガニミニセット</a:t>
              </a:r>
              <a:endParaRPr lang="ja-JP" altLang="en-US" sz="3800" b="1" dirty="0">
                <a:ln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425567" y="8344607"/>
              <a:ext cx="303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限定</a:t>
              </a:r>
              <a:r>
                <a:rPr lang="en-US" altLang="ja-JP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50</a:t>
              </a:r>
              <a:r>
                <a:rPr lang="ja-JP" altLang="en-US" sz="24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セット</a:t>
              </a:r>
              <a:endParaRPr kumimoji="1" lang="ja-JP" altLang="en-US" sz="24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422690" y="8773055"/>
              <a:ext cx="3180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送料無料</a:t>
              </a:r>
              <a:endParaRPr kumimoji="1"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3499098" y="8284597"/>
              <a:ext cx="3911648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ja-JP" sz="6600" b="1" dirty="0" smtClean="0">
                  <a:ln w="11430"/>
                  <a:gradFill>
                    <a:gsLst>
                      <a:gs pos="0">
                        <a:srgbClr val="FF0000"/>
                      </a:gs>
                      <a:gs pos="75000">
                        <a:srgbClr val="C00000"/>
                      </a:gs>
                      <a:gs pos="100000">
                        <a:srgbClr val="FF0000"/>
                      </a:gs>
                    </a:gsLst>
                    <a:lin ang="5400000"/>
                  </a:gra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\12,800</a:t>
              </a:r>
              <a:endParaRPr lang="ja-JP" altLang="en-US" sz="6600" b="1" cap="none" spc="0" dirty="0">
                <a:ln w="11430"/>
                <a:gradFill>
                  <a:gsLst>
                    <a:gs pos="0">
                      <a:srgbClr val="FF0000"/>
                    </a:gs>
                    <a:gs pos="75000">
                      <a:srgbClr val="C00000"/>
                    </a:gs>
                    <a:gs pos="100000">
                      <a:srgbClr val="FF0000"/>
                    </a:gs>
                  </a:gsLst>
                  <a:lin ang="5400000"/>
                </a:gra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26" name="テキスト ボックス 125"/>
          <p:cNvSpPr txBox="1"/>
          <p:nvPr/>
        </p:nvSpPr>
        <p:spPr>
          <a:xfrm>
            <a:off x="335053" y="9471805"/>
            <a:ext cx="7095572" cy="4010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現金書留・クレジット払い・口座振り込み・コンビニ払いで承ります</a:t>
            </a:r>
            <a:endParaRPr kumimoji="1" lang="ja-JP" altLang="en-US" dirty="0"/>
          </a:p>
        </p:txBody>
      </p:sp>
      <p:sp>
        <p:nvSpPr>
          <p:cNvPr id="127" name="正方形/長方形 126"/>
          <p:cNvSpPr/>
          <p:nvPr/>
        </p:nvSpPr>
        <p:spPr>
          <a:xfrm>
            <a:off x="315175" y="9945880"/>
            <a:ext cx="7095571" cy="750876"/>
          </a:xfrm>
          <a:prstGeom prst="rect">
            <a:avLst/>
          </a:prstGeom>
          <a:solidFill>
            <a:srgbClr val="00B0F0"/>
          </a:solidFill>
          <a:ln w="444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/>
          <p:cNvSpPr/>
          <p:nvPr/>
        </p:nvSpPr>
        <p:spPr>
          <a:xfrm>
            <a:off x="344196" y="10093269"/>
            <a:ext cx="26468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ja-JP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アスクル水産</a:t>
            </a:r>
            <a:endParaRPr lang="ja-JP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4168822" y="10124899"/>
            <a:ext cx="29578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ja-JP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</a:t>
            </a:r>
            <a:endParaRPr lang="ja-JP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31" name="Picture 7" descr="C:\Users\ito\Desktop\かに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244" y="2834872"/>
            <a:ext cx="1707255" cy="691567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501662" y="0"/>
            <a:ext cx="3273913" cy="2790092"/>
          </a:xfrm>
          <a:prstGeom prst="rect">
            <a:avLst/>
          </a:prstGeom>
          <a:pattFill prst="dkHorz">
            <a:fgClr>
              <a:srgbClr val="FFFF00"/>
            </a:fgClr>
            <a:bgClr>
              <a:schemeClr val="accent1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写真を入れてください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5503653" y="1207725"/>
            <a:ext cx="2028866" cy="2078498"/>
            <a:chOff x="5451895" y="1621795"/>
            <a:chExt cx="2028866" cy="2078498"/>
          </a:xfrm>
        </p:grpSpPr>
        <p:sp>
          <p:nvSpPr>
            <p:cNvPr id="60" name="円/楕円 59"/>
            <p:cNvSpPr/>
            <p:nvPr/>
          </p:nvSpPr>
          <p:spPr>
            <a:xfrm>
              <a:off x="5451895" y="1621795"/>
              <a:ext cx="2028866" cy="2028866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50000">
                  <a:srgbClr val="2B9226"/>
                </a:gs>
                <a:gs pos="100000">
                  <a:schemeClr val="accent6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519745" y="1800446"/>
              <a:ext cx="1877437" cy="1109086"/>
            </a:xfrm>
            <a:prstGeom prst="rect">
              <a:avLst/>
            </a:prstGeom>
            <a:noFill/>
          </p:spPr>
          <p:txBody>
            <a:bodyPr wrap="none" lIns="91440" tIns="45720" rIns="91440" bIns="46800">
              <a:spAutoFit/>
            </a:bodyPr>
            <a:lstStyle/>
            <a:p>
              <a:pPr algn="ctr"/>
              <a:r>
                <a:rPr lang="ja-JP" altLang="en-US" sz="6600" b="1" dirty="0" smtClean="0">
                  <a:ln w="18415" cmpd="sng">
                    <a:solidFill>
                      <a:schemeClr val="bg1"/>
                    </a:solidFill>
                    <a:prstDash val="solid"/>
                  </a:ln>
                  <a:gradFill>
                    <a:gsLst>
                      <a:gs pos="52000">
                        <a:schemeClr val="accent4"/>
                      </a:gs>
                      <a:gs pos="26000">
                        <a:schemeClr val="bg1"/>
                      </a:gs>
                      <a:gs pos="21000">
                        <a:srgbClr val="FFC000"/>
                      </a:gs>
                      <a:gs pos="39999">
                        <a:srgbClr val="F0AE0A"/>
                      </a:gs>
                      <a:gs pos="70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産地</a:t>
              </a:r>
              <a:endParaRPr lang="en-US" altLang="ja-JP" sz="6600" b="1" dirty="0" smtClean="0">
                <a:ln w="1841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52000">
                      <a:schemeClr val="accent4"/>
                    </a:gs>
                    <a:gs pos="26000">
                      <a:schemeClr val="bg1"/>
                    </a:gs>
                    <a:gs pos="21000">
                      <a:srgbClr val="FFC000"/>
                    </a:gs>
                    <a:gs pos="39999">
                      <a:srgbClr val="F0AE0A"/>
                    </a:gs>
                    <a:gs pos="7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516867" y="2591207"/>
              <a:ext cx="1877437" cy="1109086"/>
            </a:xfrm>
            <a:prstGeom prst="rect">
              <a:avLst/>
            </a:prstGeom>
            <a:noFill/>
          </p:spPr>
          <p:txBody>
            <a:bodyPr wrap="none" lIns="91440" tIns="45720" rIns="91440" bIns="46800">
              <a:spAutoFit/>
            </a:bodyPr>
            <a:lstStyle/>
            <a:p>
              <a:pPr algn="ctr"/>
              <a:r>
                <a:rPr lang="ja-JP" altLang="en-US" sz="6600" b="1" dirty="0" smtClean="0">
                  <a:ln w="18415" cmpd="sng">
                    <a:solidFill>
                      <a:schemeClr val="bg1"/>
                    </a:solidFill>
                    <a:prstDash val="solid"/>
                  </a:ln>
                  <a:gradFill>
                    <a:gsLst>
                      <a:gs pos="52000">
                        <a:schemeClr val="accent4"/>
                      </a:gs>
                      <a:gs pos="26000">
                        <a:schemeClr val="bg1"/>
                      </a:gs>
                      <a:gs pos="21000">
                        <a:srgbClr val="FFC000"/>
                      </a:gs>
                      <a:gs pos="39999">
                        <a:srgbClr val="F0AE0A"/>
                      </a:gs>
                      <a:gs pos="70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直送</a:t>
              </a:r>
              <a:endParaRPr lang="en-US" altLang="ja-JP" sz="6600" b="1" dirty="0" smtClean="0">
                <a:ln w="18415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52000">
                      <a:schemeClr val="accent4"/>
                    </a:gs>
                    <a:gs pos="26000">
                      <a:schemeClr val="bg1"/>
                    </a:gs>
                    <a:gs pos="21000">
                      <a:srgbClr val="FFC000"/>
                    </a:gs>
                    <a:gs pos="39999">
                      <a:srgbClr val="F0AE0A"/>
                    </a:gs>
                    <a:gs pos="7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66" name="正方形/長方形 65"/>
          <p:cNvSpPr/>
          <p:nvPr/>
        </p:nvSpPr>
        <p:spPr>
          <a:xfrm>
            <a:off x="189368" y="527838"/>
            <a:ext cx="51539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500" b="1" spc="50" dirty="0" smtClean="0">
                <a:ln w="41275" cmpd="sng">
                  <a:solidFill>
                    <a:schemeClr val="bg1"/>
                  </a:solidFill>
                </a:ln>
                <a:solidFill>
                  <a:schemeClr val="accent5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創業</a:t>
            </a:r>
            <a:r>
              <a:rPr lang="en-US" altLang="ja-JP" sz="9600" b="1" spc="50" dirty="0" smtClean="0">
                <a:ln w="41275" cmpd="sng">
                  <a:solidFill>
                    <a:schemeClr val="bg1"/>
                  </a:solidFill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40</a:t>
            </a:r>
            <a:r>
              <a:rPr lang="ja-JP" altLang="en-US" sz="8500" b="1" spc="50" dirty="0" smtClean="0">
                <a:ln w="41275" cmpd="sng">
                  <a:solidFill>
                    <a:schemeClr val="bg1"/>
                  </a:solidFill>
                </a:ln>
                <a:solidFill>
                  <a:schemeClr val="accent5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endParaRPr lang="ja-JP" altLang="en-US" sz="8500" b="1" cap="none" spc="50" dirty="0">
              <a:ln w="41275" cmpd="sng">
                <a:solidFill>
                  <a:schemeClr val="bg1"/>
                </a:solidFill>
              </a:ln>
              <a:solidFill>
                <a:schemeClr val="accent5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9.potx" id="{CD7BC569-D4BD-4449-B36E-C21DC7FEF14B}" vid="{2358714C-53C1-4B51-B9CE-D7E494821E4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19</Template>
  <TotalTime>0</TotalTime>
  <Words>184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19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2013-07-10T09:49:47Z</dcterms:created>
  <dcterms:modified xsi:type="dcterms:W3CDTF">2013-07-10T10:11:34Z</dcterms:modified>
</cp:coreProperties>
</file>