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1" r:id="rId3"/>
    <p:sldId id="259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5C2A08"/>
    <a:srgbClr val="000000"/>
    <a:srgbClr val="BF9000"/>
    <a:srgbClr val="A3F686"/>
    <a:srgbClr val="FFF2D9"/>
    <a:srgbClr val="FFEDC9"/>
    <a:srgbClr val="FFCCCC"/>
    <a:srgbClr val="FF6699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>
        <p:scale>
          <a:sx n="62" d="100"/>
          <a:sy n="62" d="100"/>
        </p:scale>
        <p:origin x="-1686" y="113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68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568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2986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091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1499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991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66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329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513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8232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513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6995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7/10/2013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8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2876232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0"/>
            <a:ext cx="7775574" cy="515982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 smtClean="0">
                <a:solidFill>
                  <a:srgbClr val="FFFF00"/>
                </a:solidFill>
              </a:rPr>
              <a:t>写真を入れてください</a:t>
            </a:r>
            <a:endParaRPr kumimoji="1" lang="ja-JP" altLang="en-US" sz="3600" b="1" dirty="0">
              <a:solidFill>
                <a:srgbClr val="FFFF00"/>
              </a:solidFill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-1" y="5159824"/>
            <a:ext cx="7775575" cy="1318194"/>
            <a:chOff x="768927" y="5354386"/>
            <a:chExt cx="5943600" cy="1318194"/>
          </a:xfrm>
        </p:grpSpPr>
        <p:sp>
          <p:nvSpPr>
            <p:cNvPr id="32" name="正方形/長方形 31"/>
            <p:cNvSpPr/>
            <p:nvPr/>
          </p:nvSpPr>
          <p:spPr>
            <a:xfrm>
              <a:off x="768927" y="5354386"/>
              <a:ext cx="5943600" cy="1318194"/>
            </a:xfrm>
            <a:prstGeom prst="rect">
              <a:avLst/>
            </a:prstGeom>
            <a:solidFill>
              <a:srgbClr val="5C2A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003086" y="5609184"/>
              <a:ext cx="323107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日照時間の長いこの土地で、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昔ながらのやり方で有機栽培をしています。</a:t>
              </a:r>
              <a:endParaRPr kumimoji="1" lang="en-US" altLang="ja-JP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lang="ja-JP" altLang="en-US" sz="1600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みずみずしい野菜をぜひお楽しみください。</a:t>
              </a:r>
              <a:endPara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6" name="角丸四角形 65"/>
          <p:cNvSpPr/>
          <p:nvPr/>
        </p:nvSpPr>
        <p:spPr>
          <a:xfrm>
            <a:off x="368707" y="9850761"/>
            <a:ext cx="353612" cy="795031"/>
          </a:xfrm>
          <a:prstGeom prst="roundRect">
            <a:avLst/>
          </a:prstGeom>
          <a:pattFill prst="dkDnDiag">
            <a:fgClr>
              <a:srgbClr val="A3F68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355127" y="9855113"/>
            <a:ext cx="35394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b="1" spc="300" dirty="0" smtClean="0">
                <a:solidFill>
                  <a:srgbClr val="BF9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支払方法</a:t>
            </a:r>
            <a:endParaRPr kumimoji="1" lang="ja-JP" altLang="en-US" sz="1100" b="1" spc="300" dirty="0">
              <a:solidFill>
                <a:srgbClr val="BF9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364127" y="7105313"/>
            <a:ext cx="353612" cy="1070138"/>
          </a:xfrm>
          <a:prstGeom prst="round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361161" y="8620647"/>
            <a:ext cx="353612" cy="1048734"/>
          </a:xfrm>
          <a:prstGeom prst="roundRect">
            <a:avLst/>
          </a:prstGeom>
          <a:pattFill prst="pct40">
            <a:fgClr>
              <a:schemeClr val="accent4">
                <a:lumMod val="50000"/>
              </a:schemeClr>
            </a:fgClr>
            <a:bgClr>
              <a:schemeClr val="accent4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12604" y="1356604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朝採れた野菜を、そのままご自宅に届けします</a:t>
            </a:r>
            <a:endParaRPr kumimoji="1" lang="en-US" altLang="ja-JP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312604" y="401303"/>
            <a:ext cx="676499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アスクル農園 </a:t>
            </a:r>
            <a:r>
              <a:rPr lang="en-US" altLang="ja-JP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anose="020B0903060703020204" pitchFamily="34" charset="0"/>
                <a:ea typeface="メイリオ" panose="020B0604030504040204" pitchFamily="50" charset="-128"/>
              </a:rPr>
              <a:t>ASKUL FARM</a:t>
            </a:r>
            <a:endParaRPr lang="ja-JP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anose="020B0903060703020204" pitchFamily="34" charset="0"/>
              <a:ea typeface="メイリオ" panose="020B060403050404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5545525" y="5384291"/>
            <a:ext cx="2047163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旬の厳選野菜セット</a:t>
            </a:r>
            <a:endParaRPr lang="en-US" altLang="ja-JP" sz="1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4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ご注文承り書</a:t>
            </a:r>
            <a:endParaRPr lang="en-US" altLang="ja-JP" sz="1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14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10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※FAX</a:t>
            </a:r>
            <a:r>
              <a:rPr lang="ja-JP" altLang="en-US" sz="10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でご注文ください↓</a:t>
            </a:r>
            <a:endParaRPr lang="en-US" altLang="ja-JP" sz="1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995354" y="6730378"/>
            <a:ext cx="37210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アスクル農園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24" name="直線コネクタ 23"/>
          <p:cNvCxnSpPr/>
          <p:nvPr/>
        </p:nvCxnSpPr>
        <p:spPr>
          <a:xfrm>
            <a:off x="-31488" y="6681502"/>
            <a:ext cx="7843159" cy="0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701524" y="7016323"/>
            <a:ext cx="6689342" cy="3585694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0724" y="704504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ふりがな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730724" y="7416896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申込者のお名前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30724" y="7834399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ご住所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0724" y="814484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電話番号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47581" y="8745319"/>
            <a:ext cx="35394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100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お届け先</a:t>
            </a:r>
            <a:endParaRPr kumimoji="1" lang="ja-JP" altLang="en-US" sz="1100" b="1" spc="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30724" y="8922342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お届け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先</a:t>
            </a:r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のお名前</a:t>
            </a:r>
            <a:endParaRPr kumimoji="1" lang="en-US" altLang="ja-JP" sz="105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30724" y="9321227"/>
            <a:ext cx="11721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お届け先ご住所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30724" y="9619517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お届け先電話番号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58" name="直線コネクタ 57"/>
          <p:cNvCxnSpPr/>
          <p:nvPr/>
        </p:nvCxnSpPr>
        <p:spPr>
          <a:xfrm flipV="1">
            <a:off x="1987222" y="7002974"/>
            <a:ext cx="0" cy="3625134"/>
          </a:xfrm>
          <a:prstGeom prst="line">
            <a:avLst/>
          </a:prstGeom>
          <a:ln w="57150"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テキスト ボックス 62"/>
          <p:cNvSpPr txBox="1"/>
          <p:nvPr/>
        </p:nvSpPr>
        <p:spPr>
          <a:xfrm>
            <a:off x="730724" y="853982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ふりがな</a:t>
            </a:r>
            <a:endParaRPr kumimoji="1" lang="ja-JP" altLang="en-US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64" name="直線コネクタ 63"/>
          <p:cNvCxnSpPr/>
          <p:nvPr/>
        </p:nvCxnSpPr>
        <p:spPr>
          <a:xfrm>
            <a:off x="701524" y="9869390"/>
            <a:ext cx="6689342" cy="13351"/>
          </a:xfrm>
          <a:prstGeom prst="line">
            <a:avLst/>
          </a:prstGeom>
          <a:ln w="57150"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47581" y="7155972"/>
            <a:ext cx="353943" cy="99001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0" b="1" spc="3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お申込者様</a:t>
            </a:r>
            <a:endParaRPr kumimoji="1" lang="ja-JP" altLang="en-US" sz="1100" b="1" spc="3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>
            <a:off x="730724" y="7282595"/>
            <a:ext cx="6660142" cy="0"/>
          </a:xfrm>
          <a:prstGeom prst="line">
            <a:avLst/>
          </a:prstGeom>
          <a:ln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>
            <a:off x="730724" y="7797590"/>
            <a:ext cx="6660142" cy="0"/>
          </a:xfrm>
          <a:prstGeom prst="line">
            <a:avLst/>
          </a:prstGeom>
          <a:ln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線コネクタ 70"/>
          <p:cNvCxnSpPr/>
          <p:nvPr/>
        </p:nvCxnSpPr>
        <p:spPr>
          <a:xfrm>
            <a:off x="730724" y="8108041"/>
            <a:ext cx="6660142" cy="0"/>
          </a:xfrm>
          <a:prstGeom prst="line">
            <a:avLst/>
          </a:prstGeom>
          <a:ln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コネクタ 71"/>
          <p:cNvCxnSpPr/>
          <p:nvPr/>
        </p:nvCxnSpPr>
        <p:spPr>
          <a:xfrm>
            <a:off x="730724" y="8770501"/>
            <a:ext cx="6660142" cy="0"/>
          </a:xfrm>
          <a:prstGeom prst="line">
            <a:avLst/>
          </a:prstGeom>
          <a:ln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>
            <a:off x="730724" y="9285496"/>
            <a:ext cx="6660142" cy="0"/>
          </a:xfrm>
          <a:prstGeom prst="line">
            <a:avLst/>
          </a:prstGeom>
          <a:ln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>
            <a:off x="730724" y="9595947"/>
            <a:ext cx="6660142" cy="0"/>
          </a:xfrm>
          <a:prstGeom prst="line">
            <a:avLst/>
          </a:prstGeom>
          <a:ln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正方形/長方形 68"/>
          <p:cNvSpPr/>
          <p:nvPr/>
        </p:nvSpPr>
        <p:spPr>
          <a:xfrm>
            <a:off x="701524" y="8384487"/>
            <a:ext cx="6689342" cy="142292"/>
          </a:xfrm>
          <a:prstGeom prst="rect">
            <a:avLst/>
          </a:prstGeom>
          <a:solidFill>
            <a:srgbClr val="BF9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959839" y="8357915"/>
            <a:ext cx="36728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お届け先がお申込者様と異なる場合のみ</a:t>
            </a:r>
            <a:r>
              <a:rPr kumimoji="1" lang="en-US" altLang="ja-JP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お届け先</a:t>
            </a:r>
            <a:r>
              <a:rPr kumimoji="1" lang="en-US" altLang="ja-JP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をご記入ください↓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77" name="直線コネクタ 76"/>
          <p:cNvCxnSpPr/>
          <p:nvPr/>
        </p:nvCxnSpPr>
        <p:spPr>
          <a:xfrm flipH="1" flipV="1">
            <a:off x="3752925" y="9882744"/>
            <a:ext cx="10658" cy="745364"/>
          </a:xfrm>
          <a:prstGeom prst="line">
            <a:avLst/>
          </a:prstGeom>
          <a:ln w="57150"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 flipV="1">
            <a:off x="5512052" y="9885416"/>
            <a:ext cx="1064" cy="742692"/>
          </a:xfrm>
          <a:prstGeom prst="line">
            <a:avLst/>
          </a:prstGeom>
          <a:ln w="57150">
            <a:solidFill>
              <a:srgbClr val="BF9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316561" y="3997064"/>
            <a:ext cx="3890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spc="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旬の厳選野菜</a:t>
            </a:r>
            <a:endParaRPr kumimoji="1" lang="en-US" altLang="ja-JP" sz="3600" b="1" spc="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  <a:p>
            <a:r>
              <a:rPr kumimoji="1" lang="ja-JP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盛り合わせセット</a:t>
            </a:r>
            <a:endParaRPr kumimoji="1" lang="ja-JP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61184" y="4082800"/>
            <a:ext cx="323999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2000</a:t>
            </a:r>
            <a:r>
              <a:rPr lang="ja-JP" altLang="en-US" sz="6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円</a:t>
            </a:r>
            <a:endParaRPr kumimoji="1" lang="ja-JP" alt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44" name="右矢印 43"/>
          <p:cNvSpPr/>
          <p:nvPr/>
        </p:nvSpPr>
        <p:spPr>
          <a:xfrm rot="16200000">
            <a:off x="6464296" y="6704200"/>
            <a:ext cx="228462" cy="279968"/>
          </a:xfrm>
          <a:prstGeom prst="rightArrow">
            <a:avLst/>
          </a:prstGeom>
          <a:solidFill>
            <a:srgbClr val="5C2A08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右矢印 44"/>
          <p:cNvSpPr/>
          <p:nvPr/>
        </p:nvSpPr>
        <p:spPr>
          <a:xfrm rot="16200000">
            <a:off x="6780578" y="6704200"/>
            <a:ext cx="228462" cy="279968"/>
          </a:xfrm>
          <a:prstGeom prst="rightArrow">
            <a:avLst/>
          </a:prstGeom>
          <a:solidFill>
            <a:srgbClr val="5C2A08"/>
          </a:solidFill>
          <a:ln>
            <a:noFill/>
          </a:ln>
          <a:effec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960578" y="6828698"/>
            <a:ext cx="55015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kumimoji="1" lang="ja-JP" altLang="en-US" sz="700" b="1" dirty="0" smtClean="0">
                <a:solidFill>
                  <a:srgbClr val="5C2A0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方向</a:t>
            </a:r>
            <a:endParaRPr kumimoji="1" lang="ja-JP" altLang="en-US" sz="700" b="1" dirty="0">
              <a:solidFill>
                <a:srgbClr val="5C2A0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30724" y="10166240"/>
            <a:ext cx="992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お支払い方法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2208519" y="9912292"/>
            <a:ext cx="13564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□ 郵便振替</a:t>
            </a:r>
            <a:r>
              <a:rPr kumimoji="1"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前払</a:t>
            </a:r>
            <a:r>
              <a:rPr kumimoji="1"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＊＊＊＊銀行</a:t>
            </a:r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＊＊支店</a:t>
            </a:r>
            <a:endParaRPr kumimoji="1"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１２３４５６７</a:t>
            </a:r>
            <a:endParaRPr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カ）アスクルノウエン</a:t>
            </a:r>
            <a:endParaRPr kumimoji="1" lang="ja-JP" altLang="en-US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972911" y="9912292"/>
            <a:ext cx="1345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□ 銀行振込</a:t>
            </a:r>
            <a:r>
              <a:rPr kumimoji="1"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前払</a:t>
            </a:r>
            <a:r>
              <a:rPr kumimoji="1" lang="en-US" altLang="ja-JP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＊＊＊＊銀行</a:t>
            </a:r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＊＊支店</a:t>
            </a:r>
            <a:endParaRPr kumimoji="1"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１２３４５６７</a:t>
            </a:r>
            <a:endParaRPr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カ）アスクルノウエン</a:t>
            </a:r>
            <a:endParaRPr kumimoji="1" lang="ja-JP" altLang="en-US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596628" y="9912292"/>
            <a:ext cx="17107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□ 代金引換</a:t>
            </a:r>
            <a:endParaRPr kumimoji="1" lang="en-US" altLang="ja-JP" sz="11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endParaRPr lang="en-US" altLang="ja-JP" sz="7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en-US" altLang="ja-JP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商品が届きましたら直接配送業者に</a:t>
            </a:r>
            <a:endParaRPr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7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7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商品代金＋手数料をお支払ください</a:t>
            </a:r>
            <a:endParaRPr lang="en-US" altLang="ja-JP" sz="7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028411" y="10414285"/>
            <a:ext cx="1735172" cy="190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払込み手数料は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お客様負担でお願いします</a:t>
            </a:r>
          </a:p>
        </p:txBody>
      </p:sp>
      <p:sp>
        <p:nvSpPr>
          <p:cNvPr id="76" name="正方形/長方形 75"/>
          <p:cNvSpPr/>
          <p:nvPr/>
        </p:nvSpPr>
        <p:spPr>
          <a:xfrm>
            <a:off x="3771837" y="10417350"/>
            <a:ext cx="174021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振込み手数料は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お客様負担でお願いします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717739" y="6720501"/>
            <a:ext cx="1303990" cy="25153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FAX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注文用紙</a:t>
            </a:r>
            <a:endParaRPr kumimoji="1" lang="ja-JP" altLang="en-US" sz="14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4437656" y="5274052"/>
            <a:ext cx="1145970" cy="110508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100" dirty="0" smtClean="0">
                <a:solidFill>
                  <a:srgbClr val="FFFF00"/>
                </a:solidFill>
              </a:rPr>
              <a:t>写真を</a:t>
            </a:r>
            <a:endParaRPr kumimoji="1" lang="en-US" altLang="ja-JP" sz="1100" dirty="0" smtClean="0">
              <a:solidFill>
                <a:srgbClr val="FFFF00"/>
              </a:solidFill>
            </a:endParaRPr>
          </a:p>
          <a:p>
            <a:pPr algn="ctr"/>
            <a:r>
              <a:rPr lang="ja-JP" altLang="en-US" sz="1100" dirty="0">
                <a:solidFill>
                  <a:srgbClr val="FFFF00"/>
                </a:solidFill>
              </a:rPr>
              <a:t>入</a:t>
            </a:r>
            <a:r>
              <a:rPr lang="ja-JP" altLang="en-US" sz="1100" dirty="0" smtClean="0">
                <a:solidFill>
                  <a:srgbClr val="FFFF00"/>
                </a:solidFill>
              </a:rPr>
              <a:t>れてくださ</a:t>
            </a:r>
            <a:r>
              <a:rPr lang="ja-JP" altLang="en-US" sz="1100" dirty="0">
                <a:solidFill>
                  <a:srgbClr val="FFFF00"/>
                </a:solidFill>
              </a:rPr>
              <a:t>い</a:t>
            </a:r>
            <a:endParaRPr kumimoji="1" lang="ja-JP" altLang="en-US" sz="11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20.pptx" id="{2298F233-B2E9-42A8-803F-19C960248926}" vid="{8BB983A0-74D9-45FA-AFB8-D709B487C822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</Template>
  <TotalTime>0</TotalTime>
  <Words>276</Words>
  <Application>Microsoft Office PowerPoint</Application>
  <PresentationFormat>ユーザー設定</PresentationFormat>
  <Paragraphs>62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20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2013-07-10T10:12:35Z</dcterms:created>
  <dcterms:modified xsi:type="dcterms:W3CDTF">2013-07-10T10:12:45Z</dcterms:modified>
</cp:coreProperties>
</file>