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  <p:sldMasterId id="2147483676" r:id="rId2"/>
  </p:sldMasterIdLst>
  <p:notesMasterIdLst>
    <p:notesMasterId r:id="rId5"/>
  </p:notesMasterIdLst>
  <p:sldIdLst>
    <p:sldId id="261" r:id="rId3"/>
    <p:sldId id="259" r:id="rId4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2CC"/>
    <a:srgbClr val="5C2A08"/>
    <a:srgbClr val="000000"/>
    <a:srgbClr val="BF9000"/>
    <a:srgbClr val="A3F686"/>
    <a:srgbClr val="FFF2D9"/>
    <a:srgbClr val="FFEDC9"/>
    <a:srgbClr val="FFCCCC"/>
    <a:srgbClr val="FF6699"/>
    <a:srgbClr val="FF99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8027" autoAdjust="0"/>
    <p:restoredTop sz="94660"/>
  </p:normalViewPr>
  <p:slideViewPr>
    <p:cSldViewPr snapToGrid="0">
      <p:cViewPr>
        <p:scale>
          <a:sx n="62" d="100"/>
          <a:sy n="62" d="100"/>
        </p:scale>
        <p:origin x="-1686" y="113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2013/7/10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9168326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065681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0229860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25091818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1914994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3299156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051669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5232959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6451399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07823212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7751325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3369958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13" Type="http://schemas.openxmlformats.org/officeDocument/2006/relationships/theme" Target="../theme/theme2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slideLayout" Target="../slideLayouts/slideLayout24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7/10/2013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7/10/2013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86891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287623217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正方形/長方形 7"/>
          <p:cNvSpPr/>
          <p:nvPr/>
        </p:nvSpPr>
        <p:spPr>
          <a:xfrm>
            <a:off x="0" y="0"/>
            <a:ext cx="7775574" cy="5159824"/>
          </a:xfrm>
          <a:prstGeom prst="rect">
            <a:avLst/>
          </a:prstGeom>
          <a:solidFill>
            <a:schemeClr val="accent6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3600" b="1" dirty="0" smtClean="0">
                <a:solidFill>
                  <a:srgbClr val="FFFF00"/>
                </a:solidFill>
              </a:rPr>
              <a:t>写真を入れてください</a:t>
            </a:r>
            <a:endParaRPr kumimoji="1" lang="ja-JP" altLang="en-US" sz="3600" b="1" dirty="0">
              <a:solidFill>
                <a:srgbClr val="FFFF00"/>
              </a:solidFill>
            </a:endParaRPr>
          </a:p>
        </p:txBody>
      </p:sp>
      <p:grpSp>
        <p:nvGrpSpPr>
          <p:cNvPr id="34" name="グループ化 33"/>
          <p:cNvGrpSpPr/>
          <p:nvPr/>
        </p:nvGrpSpPr>
        <p:grpSpPr>
          <a:xfrm>
            <a:off x="-1" y="5159824"/>
            <a:ext cx="7775575" cy="1318194"/>
            <a:chOff x="768927" y="5354386"/>
            <a:chExt cx="5943600" cy="1318194"/>
          </a:xfrm>
        </p:grpSpPr>
        <p:sp>
          <p:nvSpPr>
            <p:cNvPr id="32" name="正方形/長方形 31"/>
            <p:cNvSpPr/>
            <p:nvPr/>
          </p:nvSpPr>
          <p:spPr>
            <a:xfrm>
              <a:off x="768927" y="5354386"/>
              <a:ext cx="5943600" cy="1318194"/>
            </a:xfrm>
            <a:prstGeom prst="rect">
              <a:avLst/>
            </a:prstGeom>
            <a:solidFill>
              <a:srgbClr val="5C2A0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テキスト ボックス 17"/>
            <p:cNvSpPr txBox="1"/>
            <p:nvPr/>
          </p:nvSpPr>
          <p:spPr>
            <a:xfrm>
              <a:off x="1003086" y="5609184"/>
              <a:ext cx="3231079" cy="83099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日照時間の長いこの土地で、</a:t>
              </a:r>
              <a:endParaRPr kumimoji="1" lang="en-US" altLang="ja-JP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kumimoji="1"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昔ながらのやり方で有機栽培をしています。</a:t>
              </a:r>
              <a:endParaRPr kumimoji="1" lang="en-US" altLang="ja-JP" sz="16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  <a:p>
              <a:r>
                <a:rPr lang="ja-JP" altLang="en-US" sz="1600" b="1" dirty="0" smtClean="0">
                  <a:solidFill>
                    <a:schemeClr val="bg1"/>
                  </a:solidFill>
                  <a:latin typeface="メイリオ" panose="020B0604030504040204" pitchFamily="50" charset="-128"/>
                  <a:ea typeface="メイリオ" panose="020B0604030504040204" pitchFamily="50" charset="-128"/>
                </a:rPr>
                <a:t>みずみずしい野菜をぜひお楽しみください。</a:t>
              </a:r>
              <a:endParaRPr kumimoji="1" lang="ja-JP" altLang="en-US" sz="16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</p:grpSp>
      <p:sp>
        <p:nvSpPr>
          <p:cNvPr id="66" name="角丸四角形 65"/>
          <p:cNvSpPr/>
          <p:nvPr/>
        </p:nvSpPr>
        <p:spPr>
          <a:xfrm>
            <a:off x="368707" y="9850761"/>
            <a:ext cx="353612" cy="795031"/>
          </a:xfrm>
          <a:prstGeom prst="roundRect">
            <a:avLst/>
          </a:prstGeom>
          <a:pattFill prst="dkDnDiag">
            <a:fgClr>
              <a:srgbClr val="A3F686"/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355127" y="9855113"/>
            <a:ext cx="353943" cy="81047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100" b="1" spc="300" dirty="0" smtClean="0">
                <a:solidFill>
                  <a:srgbClr val="BF9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支払方法</a:t>
            </a:r>
            <a:endParaRPr kumimoji="1" lang="ja-JP" altLang="en-US" sz="1100" b="1" spc="300" dirty="0">
              <a:solidFill>
                <a:srgbClr val="BF90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0" name="角丸四角形 59"/>
          <p:cNvSpPr/>
          <p:nvPr/>
        </p:nvSpPr>
        <p:spPr>
          <a:xfrm>
            <a:off x="364127" y="7105313"/>
            <a:ext cx="353612" cy="1070138"/>
          </a:xfrm>
          <a:prstGeom prst="roundRect">
            <a:avLst/>
          </a:prstGeom>
          <a:solidFill>
            <a:srgbClr val="BF9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2" name="角丸四角形 61"/>
          <p:cNvSpPr/>
          <p:nvPr/>
        </p:nvSpPr>
        <p:spPr>
          <a:xfrm>
            <a:off x="361161" y="8620647"/>
            <a:ext cx="353612" cy="1048734"/>
          </a:xfrm>
          <a:prstGeom prst="roundRect">
            <a:avLst/>
          </a:prstGeom>
          <a:pattFill prst="pct40">
            <a:fgClr>
              <a:schemeClr val="accent4">
                <a:lumMod val="50000"/>
              </a:schemeClr>
            </a:fgClr>
            <a:bgClr>
              <a:schemeClr val="accent4">
                <a:lumMod val="75000"/>
              </a:schemeClr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312604" y="1356604"/>
            <a:ext cx="6647974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朝採れた野菜を、そのままご自宅に届けします</a:t>
            </a:r>
            <a:endParaRPr kumimoji="1" lang="en-US" altLang="ja-JP" sz="2400" b="1" dirty="0" smtClean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1" name="正方形/長方形 10"/>
          <p:cNvSpPr/>
          <p:nvPr/>
        </p:nvSpPr>
        <p:spPr>
          <a:xfrm>
            <a:off x="312604" y="401303"/>
            <a:ext cx="6764993" cy="101566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60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アスクル農園 </a:t>
            </a:r>
            <a:r>
              <a:rPr lang="en-US" altLang="ja-JP" sz="24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Britannic Bold" panose="020B0903060703020204" pitchFamily="34" charset="0"/>
                <a:ea typeface="メイリオ" panose="020B0604030504040204" pitchFamily="50" charset="-128"/>
              </a:rPr>
              <a:t>ASKUL FARM</a:t>
            </a:r>
            <a:endParaRPr lang="ja-JP" altLang="en-US" sz="2400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Britannic Bold" panose="020B0903060703020204" pitchFamily="34" charset="0"/>
              <a:ea typeface="メイリオ" panose="020B0604030504040204" pitchFamily="50" charset="-128"/>
            </a:endParaRPr>
          </a:p>
        </p:txBody>
      </p:sp>
      <p:sp>
        <p:nvSpPr>
          <p:cNvPr id="117" name="正方形/長方形 116"/>
          <p:cNvSpPr/>
          <p:nvPr/>
        </p:nvSpPr>
        <p:spPr>
          <a:xfrm>
            <a:off x="5545525" y="5384291"/>
            <a:ext cx="2047163" cy="8925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400" b="1" dirty="0" smtClean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旬の厳選野菜セット</a:t>
            </a:r>
            <a:endParaRPr lang="en-US" altLang="ja-JP" sz="1400" b="1" dirty="0" smtClean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1400" b="1" dirty="0" smtClean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ご注文承り書</a:t>
            </a:r>
            <a:endParaRPr lang="en-US" altLang="ja-JP" sz="1400" b="1" dirty="0" smtClean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lang="en-US" altLang="ja-JP" sz="1400" b="1" dirty="0" smtClean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en-US" altLang="ja-JP" sz="1000" b="1" dirty="0" smtClean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※FAX</a:t>
            </a:r>
            <a:r>
              <a:rPr lang="ja-JP" altLang="en-US" sz="1000" b="1" dirty="0" smtClean="0"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でご注文ください↓</a:t>
            </a:r>
            <a:endParaRPr lang="en-US" altLang="ja-JP" sz="1000" b="1" dirty="0">
              <a:solidFill>
                <a:srgbClr val="FFFF00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1" name="正方形/長方形 30"/>
          <p:cNvSpPr/>
          <p:nvPr/>
        </p:nvSpPr>
        <p:spPr>
          <a:xfrm>
            <a:off x="1995354" y="6730378"/>
            <a:ext cx="3721070" cy="33855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アスクル農園</a:t>
            </a:r>
            <a:r>
              <a:rPr lang="en-US" altLang="ja-JP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FAX</a:t>
            </a:r>
            <a:r>
              <a:rPr lang="ja-JP" altLang="en-US" sz="14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600" b="1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03-1234-5678</a:t>
            </a:r>
            <a:endParaRPr lang="en-US" altLang="ja-JP" sz="16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24" name="直線コネクタ 23"/>
          <p:cNvCxnSpPr/>
          <p:nvPr/>
        </p:nvCxnSpPr>
        <p:spPr>
          <a:xfrm>
            <a:off x="-31488" y="6681502"/>
            <a:ext cx="7843159" cy="0"/>
          </a:xfrm>
          <a:prstGeom prst="line">
            <a:avLst/>
          </a:prstGeom>
          <a:ln>
            <a:solidFill>
              <a:schemeClr val="accent4">
                <a:lumMod val="75000"/>
              </a:schemeClr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8" name="正方形/長方形 37"/>
          <p:cNvSpPr/>
          <p:nvPr/>
        </p:nvSpPr>
        <p:spPr>
          <a:xfrm>
            <a:off x="701524" y="7016323"/>
            <a:ext cx="6689342" cy="3585694"/>
          </a:xfrm>
          <a:prstGeom prst="rect">
            <a:avLst/>
          </a:prstGeom>
          <a:noFill/>
          <a:ln w="57150"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2" name="テキスト ボックス 41"/>
          <p:cNvSpPr txBox="1"/>
          <p:nvPr/>
        </p:nvSpPr>
        <p:spPr>
          <a:xfrm>
            <a:off x="730724" y="7045049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ふりがな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730724" y="7416896"/>
            <a:ext cx="117211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申込者のお名前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730724" y="7834399"/>
            <a:ext cx="60785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ご住所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730724" y="8144849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電話番号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0" name="テキスト ボックス 49"/>
          <p:cNvSpPr txBox="1"/>
          <p:nvPr/>
        </p:nvSpPr>
        <p:spPr>
          <a:xfrm>
            <a:off x="347581" y="8745319"/>
            <a:ext cx="353943" cy="810478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kumimoji="1" lang="ja-JP" altLang="en-US" sz="1100" b="1" spc="300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お届け先</a:t>
            </a:r>
            <a:endParaRPr kumimoji="1" lang="ja-JP" altLang="en-US" sz="1100" b="1" spc="3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1" name="テキスト ボックス 50"/>
          <p:cNvSpPr txBox="1"/>
          <p:nvPr/>
        </p:nvSpPr>
        <p:spPr>
          <a:xfrm>
            <a:off x="730724" y="8922342"/>
            <a:ext cx="126188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お届け</a:t>
            </a:r>
            <a:r>
              <a:rPr lang="ja-JP" altLang="en-US" sz="105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先</a:t>
            </a:r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のお名前</a:t>
            </a:r>
            <a:endParaRPr kumimoji="1" lang="en-US" altLang="ja-JP" sz="105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2" name="テキスト ボックス 51"/>
          <p:cNvSpPr txBox="1"/>
          <p:nvPr/>
        </p:nvSpPr>
        <p:spPr>
          <a:xfrm>
            <a:off x="730724" y="9321227"/>
            <a:ext cx="1172116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お届け先ご住所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4" name="テキスト ボックス 53"/>
          <p:cNvSpPr txBox="1"/>
          <p:nvPr/>
        </p:nvSpPr>
        <p:spPr>
          <a:xfrm>
            <a:off x="730724" y="9619517"/>
            <a:ext cx="1261884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お届け先電話番号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58" name="直線コネクタ 57"/>
          <p:cNvCxnSpPr/>
          <p:nvPr/>
        </p:nvCxnSpPr>
        <p:spPr>
          <a:xfrm flipV="1">
            <a:off x="1987222" y="7002974"/>
            <a:ext cx="0" cy="3625134"/>
          </a:xfrm>
          <a:prstGeom prst="line">
            <a:avLst/>
          </a:prstGeom>
          <a:ln w="57150"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3" name="テキスト ボックス 62"/>
          <p:cNvSpPr txBox="1"/>
          <p:nvPr/>
        </p:nvSpPr>
        <p:spPr>
          <a:xfrm>
            <a:off x="730724" y="8539827"/>
            <a:ext cx="748923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ふりがな</a:t>
            </a:r>
            <a:endParaRPr kumimoji="1" lang="ja-JP" altLang="en-US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64" name="直線コネクタ 63"/>
          <p:cNvCxnSpPr/>
          <p:nvPr/>
        </p:nvCxnSpPr>
        <p:spPr>
          <a:xfrm>
            <a:off x="701524" y="9869390"/>
            <a:ext cx="6689342" cy="13351"/>
          </a:xfrm>
          <a:prstGeom prst="line">
            <a:avLst/>
          </a:prstGeom>
          <a:ln w="57150"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5" name="テキスト ボックス 64"/>
          <p:cNvSpPr txBox="1"/>
          <p:nvPr/>
        </p:nvSpPr>
        <p:spPr>
          <a:xfrm>
            <a:off x="347581" y="7155972"/>
            <a:ext cx="353943" cy="990015"/>
          </a:xfrm>
          <a:prstGeom prst="rect">
            <a:avLst/>
          </a:prstGeom>
          <a:noFill/>
        </p:spPr>
        <p:txBody>
          <a:bodyPr vert="eaVert" wrap="none" rtlCol="0">
            <a:spAutoFit/>
          </a:bodyPr>
          <a:lstStyle/>
          <a:p>
            <a:r>
              <a:rPr lang="ja-JP" altLang="en-US" sz="1100" b="1" spc="300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お申込者様</a:t>
            </a:r>
            <a:endParaRPr kumimoji="1" lang="ja-JP" altLang="en-US" sz="1100" b="1" spc="3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68" name="直線コネクタ 67"/>
          <p:cNvCxnSpPr/>
          <p:nvPr/>
        </p:nvCxnSpPr>
        <p:spPr>
          <a:xfrm>
            <a:off x="730724" y="7282595"/>
            <a:ext cx="6660142" cy="0"/>
          </a:xfrm>
          <a:prstGeom prst="line">
            <a:avLst/>
          </a:prstGeom>
          <a:ln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直線コネクタ 69"/>
          <p:cNvCxnSpPr/>
          <p:nvPr/>
        </p:nvCxnSpPr>
        <p:spPr>
          <a:xfrm>
            <a:off x="730724" y="7797590"/>
            <a:ext cx="6660142" cy="0"/>
          </a:xfrm>
          <a:prstGeom prst="line">
            <a:avLst/>
          </a:prstGeom>
          <a:ln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直線コネクタ 70"/>
          <p:cNvCxnSpPr/>
          <p:nvPr/>
        </p:nvCxnSpPr>
        <p:spPr>
          <a:xfrm>
            <a:off x="730724" y="8108041"/>
            <a:ext cx="6660142" cy="0"/>
          </a:xfrm>
          <a:prstGeom prst="line">
            <a:avLst/>
          </a:prstGeom>
          <a:ln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直線コネクタ 71"/>
          <p:cNvCxnSpPr/>
          <p:nvPr/>
        </p:nvCxnSpPr>
        <p:spPr>
          <a:xfrm>
            <a:off x="730724" y="8770501"/>
            <a:ext cx="6660142" cy="0"/>
          </a:xfrm>
          <a:prstGeom prst="line">
            <a:avLst/>
          </a:prstGeom>
          <a:ln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線コネクタ 72"/>
          <p:cNvCxnSpPr/>
          <p:nvPr/>
        </p:nvCxnSpPr>
        <p:spPr>
          <a:xfrm>
            <a:off x="730724" y="9285496"/>
            <a:ext cx="6660142" cy="0"/>
          </a:xfrm>
          <a:prstGeom prst="line">
            <a:avLst/>
          </a:prstGeom>
          <a:ln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直線コネクタ 73"/>
          <p:cNvCxnSpPr/>
          <p:nvPr/>
        </p:nvCxnSpPr>
        <p:spPr>
          <a:xfrm>
            <a:off x="730724" y="9595947"/>
            <a:ext cx="6660142" cy="0"/>
          </a:xfrm>
          <a:prstGeom prst="line">
            <a:avLst/>
          </a:prstGeom>
          <a:ln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正方形/長方形 68"/>
          <p:cNvSpPr/>
          <p:nvPr/>
        </p:nvSpPr>
        <p:spPr>
          <a:xfrm>
            <a:off x="701524" y="8384487"/>
            <a:ext cx="6689342" cy="142292"/>
          </a:xfrm>
          <a:prstGeom prst="rect">
            <a:avLst/>
          </a:prstGeom>
          <a:solidFill>
            <a:srgbClr val="BF9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1959839" y="8357915"/>
            <a:ext cx="3672800" cy="21544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kumimoji="1" lang="ja-JP" altLang="en-US" sz="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お届け先がお申込者様と異なる場合のみ</a:t>
            </a:r>
            <a:r>
              <a:rPr kumimoji="1" lang="en-US" altLang="ja-JP" sz="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kumimoji="1" lang="ja-JP" altLang="en-US" sz="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お届け先</a:t>
            </a:r>
            <a:r>
              <a:rPr kumimoji="1" lang="en-US" altLang="ja-JP" sz="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  <a:r>
              <a:rPr kumimoji="1" lang="ja-JP" altLang="en-US" sz="800" b="1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をご記入ください↓</a:t>
            </a:r>
            <a:endParaRPr kumimoji="1" lang="ja-JP" altLang="en-US" sz="8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77" name="直線コネクタ 76"/>
          <p:cNvCxnSpPr/>
          <p:nvPr/>
        </p:nvCxnSpPr>
        <p:spPr>
          <a:xfrm flipH="1" flipV="1">
            <a:off x="3752925" y="9882744"/>
            <a:ext cx="10658" cy="745364"/>
          </a:xfrm>
          <a:prstGeom prst="line">
            <a:avLst/>
          </a:prstGeom>
          <a:ln w="57150"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直線コネクタ 81"/>
          <p:cNvCxnSpPr/>
          <p:nvPr/>
        </p:nvCxnSpPr>
        <p:spPr>
          <a:xfrm flipV="1">
            <a:off x="5512052" y="9885416"/>
            <a:ext cx="1064" cy="742692"/>
          </a:xfrm>
          <a:prstGeom prst="line">
            <a:avLst/>
          </a:prstGeom>
          <a:ln w="57150">
            <a:solidFill>
              <a:srgbClr val="BF9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テキスト ボックス 48"/>
          <p:cNvSpPr txBox="1"/>
          <p:nvPr/>
        </p:nvSpPr>
        <p:spPr>
          <a:xfrm>
            <a:off x="316561" y="3997064"/>
            <a:ext cx="3890809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b="1" spc="600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旬の厳選野菜</a:t>
            </a:r>
            <a:endParaRPr kumimoji="1" lang="en-US" altLang="ja-JP" sz="3600" b="1" spc="600" dirty="0" smtClean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  <a:p>
            <a:r>
              <a:rPr kumimoji="1" lang="ja-JP" altLang="en-US" sz="3600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盛り合わせセット</a:t>
            </a:r>
            <a:endParaRPr kumimoji="1" lang="ja-JP" altLang="en-US" sz="36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4161184" y="4082800"/>
            <a:ext cx="3239991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66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2000</a:t>
            </a:r>
            <a:r>
              <a:rPr lang="ja-JP" altLang="en-US" sz="6600" b="1" dirty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HGS創英角ﾎﾟｯﾌﾟ体" panose="040B0A00000000000000" pitchFamily="50" charset="-128"/>
                <a:ea typeface="HGS創英角ﾎﾟｯﾌﾟ体" panose="040B0A00000000000000" pitchFamily="50" charset="-128"/>
              </a:rPr>
              <a:t>円</a:t>
            </a:r>
            <a:endParaRPr kumimoji="1" lang="ja-JP" altLang="en-US" sz="6600" b="1" dirty="0">
              <a:solidFill>
                <a:schemeClr val="bg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HGS創英角ﾎﾟｯﾌﾟ体" panose="040B0A00000000000000" pitchFamily="50" charset="-128"/>
              <a:ea typeface="HGS創英角ﾎﾟｯﾌﾟ体" panose="040B0A00000000000000" pitchFamily="50" charset="-128"/>
            </a:endParaRPr>
          </a:p>
        </p:txBody>
      </p:sp>
      <p:sp>
        <p:nvSpPr>
          <p:cNvPr id="44" name="右矢印 43"/>
          <p:cNvSpPr/>
          <p:nvPr/>
        </p:nvSpPr>
        <p:spPr>
          <a:xfrm rot="16200000">
            <a:off x="6464296" y="6704200"/>
            <a:ext cx="228462" cy="279968"/>
          </a:xfrm>
          <a:prstGeom prst="rightArrow">
            <a:avLst/>
          </a:prstGeom>
          <a:solidFill>
            <a:srgbClr val="5C2A08"/>
          </a:solidFill>
          <a:ln>
            <a:noFill/>
          </a:ln>
          <a:effectLst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45" name="右矢印 44"/>
          <p:cNvSpPr/>
          <p:nvPr/>
        </p:nvSpPr>
        <p:spPr>
          <a:xfrm rot="16200000">
            <a:off x="6780578" y="6704200"/>
            <a:ext cx="228462" cy="279968"/>
          </a:xfrm>
          <a:prstGeom prst="rightArrow">
            <a:avLst/>
          </a:prstGeom>
          <a:solidFill>
            <a:srgbClr val="5C2A08"/>
          </a:solidFill>
          <a:ln>
            <a:noFill/>
          </a:ln>
          <a:effectLst/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6960578" y="6828698"/>
            <a:ext cx="550151" cy="20005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700" b="1" dirty="0" smtClean="0">
                <a:solidFill>
                  <a:srgbClr val="5C2A08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FAX</a:t>
            </a:r>
            <a:r>
              <a:rPr kumimoji="1" lang="ja-JP" altLang="en-US" sz="700" b="1" dirty="0" smtClean="0">
                <a:solidFill>
                  <a:srgbClr val="5C2A08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方向</a:t>
            </a:r>
            <a:endParaRPr kumimoji="1" lang="ja-JP" altLang="en-US" sz="700" b="1" dirty="0">
              <a:solidFill>
                <a:srgbClr val="5C2A08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730724" y="10166240"/>
            <a:ext cx="99257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お支払い方法</a:t>
            </a:r>
            <a:endParaRPr lang="en-US" altLang="ja-JP" sz="105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2208519" y="9912292"/>
            <a:ext cx="135646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□ 郵便振替</a:t>
            </a:r>
            <a:r>
              <a:rPr kumimoji="1" lang="en-US" altLang="ja-JP" sz="11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kumimoji="1" lang="ja-JP" altLang="en-US" sz="11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前払</a:t>
            </a:r>
            <a:r>
              <a:rPr kumimoji="1" lang="en-US" altLang="ja-JP" sz="11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</a:p>
          <a:p>
            <a:r>
              <a:rPr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＊＊＊＊銀行</a:t>
            </a:r>
            <a:r>
              <a:rPr lang="ja-JP" altLang="en-US" sz="7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kumimoji="1"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＊＊支店</a:t>
            </a:r>
            <a:endParaRPr kumimoji="1" lang="en-US" altLang="ja-JP" sz="7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１２３４５６７</a:t>
            </a:r>
            <a:endParaRPr lang="en-US" altLang="ja-JP" sz="7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カ）アスクルノウエン</a:t>
            </a:r>
            <a:endParaRPr kumimoji="1" lang="ja-JP" altLang="en-US" sz="7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3972911" y="9912292"/>
            <a:ext cx="134524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□ 銀行振込</a:t>
            </a:r>
            <a:r>
              <a:rPr kumimoji="1" lang="en-US" altLang="ja-JP" sz="11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kumimoji="1" lang="ja-JP" altLang="en-US" sz="11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前払</a:t>
            </a:r>
            <a:r>
              <a:rPr kumimoji="1" lang="en-US" altLang="ja-JP" sz="11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)</a:t>
            </a:r>
          </a:p>
          <a:p>
            <a:r>
              <a:rPr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＊＊＊＊銀行</a:t>
            </a:r>
            <a:r>
              <a:rPr lang="ja-JP" altLang="en-US" sz="7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kumimoji="1"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＊＊支店</a:t>
            </a:r>
            <a:endParaRPr kumimoji="1" lang="en-US" altLang="ja-JP" sz="7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１２３４５６７</a:t>
            </a:r>
            <a:endParaRPr lang="en-US" altLang="ja-JP" sz="7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カ）アスクルノウエン</a:t>
            </a:r>
            <a:endParaRPr kumimoji="1" lang="ja-JP" altLang="en-US" sz="7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5596628" y="9912292"/>
            <a:ext cx="171072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1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□ 代金引換</a:t>
            </a:r>
            <a:endParaRPr kumimoji="1" lang="en-US" altLang="ja-JP" sz="11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endParaRPr lang="en-US" altLang="ja-JP" sz="7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en-US" altLang="ja-JP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商品が届きましたら直接配送業者に</a:t>
            </a:r>
            <a:endParaRPr lang="en-US" altLang="ja-JP" sz="7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r>
              <a:rPr lang="ja-JP" altLang="en-US" sz="7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ja-JP" altLang="en-US" sz="7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商品代金＋手数料をお支払ください</a:t>
            </a:r>
            <a:endParaRPr lang="en-US" altLang="ja-JP" sz="700" dirty="0" smtClean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028411" y="10414285"/>
            <a:ext cx="1735172" cy="19079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払込み手数料は</a:t>
            </a:r>
            <a:r>
              <a:rPr lang="ja-JP" altLang="en-US" sz="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お客様負担でお願いします</a:t>
            </a:r>
          </a:p>
        </p:txBody>
      </p:sp>
      <p:sp>
        <p:nvSpPr>
          <p:cNvPr id="76" name="正方形/長方形 75"/>
          <p:cNvSpPr/>
          <p:nvPr/>
        </p:nvSpPr>
        <p:spPr>
          <a:xfrm>
            <a:off x="3771837" y="10417350"/>
            <a:ext cx="1740215" cy="18466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ja-JP" sz="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6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振込み手数料は</a:t>
            </a:r>
            <a:r>
              <a:rPr lang="ja-JP" altLang="en-US" sz="6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お客様負担でお願いします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717739" y="6720501"/>
            <a:ext cx="1303990" cy="251538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14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FAX</a:t>
            </a:r>
            <a:r>
              <a:rPr kumimoji="1" lang="ja-JP" altLang="en-US" sz="1400" b="1" dirty="0" smtClean="0">
                <a:solidFill>
                  <a:schemeClr val="tx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注文用紙</a:t>
            </a:r>
            <a:endParaRPr kumimoji="1" lang="ja-JP" altLang="en-US" sz="1400" b="1" dirty="0">
              <a:solidFill>
                <a:schemeClr val="tx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0" name="正方形/長方形 9"/>
          <p:cNvSpPr/>
          <p:nvPr/>
        </p:nvSpPr>
        <p:spPr>
          <a:xfrm>
            <a:off x="4437656" y="5274052"/>
            <a:ext cx="1145970" cy="1105080"/>
          </a:xfrm>
          <a:prstGeom prst="rect">
            <a:avLst/>
          </a:prstGeom>
          <a:solidFill>
            <a:schemeClr val="accent6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100" dirty="0" smtClean="0">
                <a:solidFill>
                  <a:srgbClr val="FFFF00"/>
                </a:solidFill>
              </a:rPr>
              <a:t>写真を</a:t>
            </a:r>
            <a:endParaRPr kumimoji="1" lang="en-US" altLang="ja-JP" sz="1100" dirty="0" smtClean="0">
              <a:solidFill>
                <a:srgbClr val="FFFF00"/>
              </a:solidFill>
            </a:endParaRPr>
          </a:p>
          <a:p>
            <a:pPr algn="ctr"/>
            <a:r>
              <a:rPr lang="ja-JP" altLang="en-US" sz="1100" dirty="0">
                <a:solidFill>
                  <a:srgbClr val="FFFF00"/>
                </a:solidFill>
              </a:rPr>
              <a:t>入</a:t>
            </a:r>
            <a:r>
              <a:rPr lang="ja-JP" altLang="en-US" sz="1100" dirty="0" smtClean="0">
                <a:solidFill>
                  <a:srgbClr val="FFFF00"/>
                </a:solidFill>
              </a:rPr>
              <a:t>れてくださ</a:t>
            </a:r>
            <a:r>
              <a:rPr lang="ja-JP" altLang="en-US" sz="1100" dirty="0">
                <a:solidFill>
                  <a:srgbClr val="FFFF00"/>
                </a:solidFill>
              </a:rPr>
              <a:t>い</a:t>
            </a:r>
            <a:endParaRPr kumimoji="1" lang="ja-JP" altLang="en-US" sz="1100" dirty="0"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20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20.pptx" id="{2298F233-B2E9-42A8-803F-19C960248926}" vid="{8BB983A0-74D9-45FA-AFB8-D709B487C822}"/>
    </a:ext>
  </a:extLst>
</a:theme>
</file>

<file path=ppt/theme/theme2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5.potx" id="{3F8E5C06-014F-4A13-A3C7-E133BECAFD1E}" vid="{BD152B00-4CFD-4022-8208-530F7579D794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20</Template>
  <TotalTime>0</TotalTime>
  <Words>276</Words>
  <Application>Microsoft Office PowerPoint</Application>
  <PresentationFormat>ユーザー設定</PresentationFormat>
  <Paragraphs>62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2</vt:i4>
      </vt:variant>
    </vt:vector>
  </HeadingPairs>
  <TitlesOfParts>
    <vt:vector size="4" baseType="lpstr">
      <vt:lpstr>20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/>
  <cp:lastModifiedBy/>
  <cp:revision>1</cp:revision>
  <dcterms:created xsi:type="dcterms:W3CDTF">2013-07-10T10:12:35Z</dcterms:created>
  <dcterms:modified xsi:type="dcterms:W3CDTF">2013-07-10T10:12:45Z</dcterms:modified>
</cp:coreProperties>
</file>

<file path=docProps/thumbnail.jpeg>
</file>