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2" r:id="rId3"/>
    <p:sldId id="260" r:id="rId4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85DFFF"/>
    <a:srgbClr val="FFC9DB"/>
    <a:srgbClr val="B4DE86"/>
    <a:srgbClr val="FFE7EF"/>
    <a:srgbClr val="DDF6CA"/>
    <a:srgbClr val="85DE42"/>
    <a:srgbClr val="BDEEFF"/>
    <a:srgbClr val="FFCDDE"/>
    <a:srgbClr val="40272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638B1855-1B75-4FBE-930C-398BA8C253C6}" styleName="テーマ スタイル 2 - アクセント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E269D01E-BC32-4049-B463-5C60D7B0CCD2}" styleName="テーマ スタイル 2 - アクセント 4">
    <a:tblBg>
      <a:fillRef idx="3">
        <a:schemeClr val="accent4"/>
      </a:fillRef>
      <a:effectRef idx="3">
        <a:schemeClr val="accent4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4">
                <a:tint val="50000"/>
              </a:schemeClr>
            </a:lnRef>
          </a:left>
          <a:right>
            <a:lnRef idx="1">
              <a:schemeClr val="accent4">
                <a:tint val="50000"/>
              </a:schemeClr>
            </a:lnRef>
          </a:right>
          <a:top>
            <a:lnRef idx="1">
              <a:schemeClr val="accent4">
                <a:tint val="50000"/>
              </a:schemeClr>
            </a:lnRef>
          </a:top>
          <a:bottom>
            <a:lnRef idx="1">
              <a:schemeClr val="accent4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68D230F3-CF80-4859-8CE7-A43EE81993B5}" styleName="淡色スタイル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69" d="100"/>
          <a:sy n="69" d="100"/>
        </p:scale>
        <p:origin x="-984" y="60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8079" y="1272531"/>
            <a:ext cx="9271556" cy="2707052"/>
          </a:xfrm>
        </p:spPr>
        <p:txBody>
          <a:bodyPr anchor="b"/>
          <a:lstStyle>
            <a:lvl1pPr algn="ctr">
              <a:defRPr sz="715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3465" y="4083978"/>
            <a:ext cx="8180784" cy="1877297"/>
          </a:xfrm>
        </p:spPr>
        <p:txBody>
          <a:bodyPr/>
          <a:lstStyle>
            <a:lvl1pPr marL="0" indent="0" algn="ctr">
              <a:buNone/>
              <a:defRPr sz="2863"/>
            </a:lvl1pPr>
            <a:lvl2pPr marL="545348" indent="0" algn="ctr">
              <a:buNone/>
              <a:defRPr sz="2386"/>
            </a:lvl2pPr>
            <a:lvl3pPr marL="1090697" indent="0" algn="ctr">
              <a:buNone/>
              <a:defRPr sz="2148"/>
            </a:lvl3pPr>
            <a:lvl4pPr marL="1636045" indent="0" algn="ctr">
              <a:buNone/>
              <a:defRPr sz="1908"/>
            </a:lvl4pPr>
            <a:lvl5pPr marL="2181395" indent="0" algn="ctr">
              <a:buNone/>
              <a:defRPr sz="1908"/>
            </a:lvl5pPr>
            <a:lvl6pPr marL="2726743" indent="0" algn="ctr">
              <a:buNone/>
              <a:defRPr sz="1908"/>
            </a:lvl6pPr>
            <a:lvl7pPr marL="3272091" indent="0" algn="ctr">
              <a:buNone/>
              <a:defRPr sz="1908"/>
            </a:lvl7pPr>
            <a:lvl8pPr marL="3817440" indent="0" algn="ctr">
              <a:buNone/>
              <a:defRPr sz="1908"/>
            </a:lvl8pPr>
            <a:lvl9pPr marL="4362788" indent="0" algn="ctr">
              <a:buNone/>
              <a:defRPr sz="1908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5832" y="413978"/>
            <a:ext cx="2351975" cy="658944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9906" y="413978"/>
            <a:ext cx="6919580" cy="658944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007767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8608661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023368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5208149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006699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9901224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23717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163576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8993524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360925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3816294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278976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4226" y="1938497"/>
            <a:ext cx="9407902" cy="3234423"/>
          </a:xfrm>
        </p:spPr>
        <p:txBody>
          <a:bodyPr anchor="b"/>
          <a:lstStyle>
            <a:lvl1pPr>
              <a:defRPr sz="715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4226" y="5203518"/>
            <a:ext cx="9407902" cy="1700906"/>
          </a:xfrm>
        </p:spPr>
        <p:txBody>
          <a:bodyPr/>
          <a:lstStyle>
            <a:lvl1pPr marL="0" indent="0">
              <a:buNone/>
              <a:defRPr sz="2863">
                <a:solidFill>
                  <a:schemeClr val="tx1"/>
                </a:solidFill>
              </a:defRPr>
            </a:lvl1pPr>
            <a:lvl2pPr marL="545348" indent="0">
              <a:buNone/>
              <a:defRPr sz="2386">
                <a:solidFill>
                  <a:schemeClr val="tx1">
                    <a:tint val="75000"/>
                  </a:schemeClr>
                </a:solidFill>
              </a:defRPr>
            </a:lvl2pPr>
            <a:lvl3pPr marL="1090697" indent="0">
              <a:buNone/>
              <a:defRPr sz="2148">
                <a:solidFill>
                  <a:schemeClr val="tx1">
                    <a:tint val="75000"/>
                  </a:schemeClr>
                </a:solidFill>
              </a:defRPr>
            </a:lvl3pPr>
            <a:lvl4pPr marL="1636045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4pPr>
            <a:lvl5pPr marL="2181395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5pPr>
            <a:lvl6pPr marL="2726743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6pPr>
            <a:lvl7pPr marL="3272091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7pPr>
            <a:lvl8pPr marL="3817440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8pPr>
            <a:lvl9pPr marL="4362788" indent="0">
              <a:buNone/>
              <a:defRPr sz="190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49907" y="2069886"/>
            <a:ext cx="4635777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22031" y="2069886"/>
            <a:ext cx="4635777" cy="493353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413979"/>
            <a:ext cx="9407902" cy="1502918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1327" y="1906096"/>
            <a:ext cx="4614473" cy="934149"/>
          </a:xfrm>
        </p:spPr>
        <p:txBody>
          <a:bodyPr anchor="b"/>
          <a:lstStyle>
            <a:lvl1pPr marL="0" indent="0">
              <a:buNone/>
              <a:defRPr sz="2863" b="1"/>
            </a:lvl1pPr>
            <a:lvl2pPr marL="545348" indent="0">
              <a:buNone/>
              <a:defRPr sz="2386" b="1"/>
            </a:lvl2pPr>
            <a:lvl3pPr marL="1090697" indent="0">
              <a:buNone/>
              <a:defRPr sz="2148" b="1"/>
            </a:lvl3pPr>
            <a:lvl4pPr marL="1636045" indent="0">
              <a:buNone/>
              <a:defRPr sz="1908" b="1"/>
            </a:lvl4pPr>
            <a:lvl5pPr marL="2181395" indent="0">
              <a:buNone/>
              <a:defRPr sz="1908" b="1"/>
            </a:lvl5pPr>
            <a:lvl6pPr marL="2726743" indent="0">
              <a:buNone/>
              <a:defRPr sz="1908" b="1"/>
            </a:lvl6pPr>
            <a:lvl7pPr marL="3272091" indent="0">
              <a:buNone/>
              <a:defRPr sz="1908" b="1"/>
            </a:lvl7pPr>
            <a:lvl8pPr marL="3817440" indent="0">
              <a:buNone/>
              <a:defRPr sz="1908" b="1"/>
            </a:lvl8pPr>
            <a:lvl9pPr marL="4362788" indent="0">
              <a:buNone/>
              <a:defRPr sz="1908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1327" y="2840244"/>
            <a:ext cx="4614473" cy="41775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22030" y="1906096"/>
            <a:ext cx="4637199" cy="934149"/>
          </a:xfrm>
        </p:spPr>
        <p:txBody>
          <a:bodyPr anchor="b"/>
          <a:lstStyle>
            <a:lvl1pPr marL="0" indent="0">
              <a:buNone/>
              <a:defRPr sz="2863" b="1"/>
            </a:lvl1pPr>
            <a:lvl2pPr marL="545348" indent="0">
              <a:buNone/>
              <a:defRPr sz="2386" b="1"/>
            </a:lvl2pPr>
            <a:lvl3pPr marL="1090697" indent="0">
              <a:buNone/>
              <a:defRPr sz="2148" b="1"/>
            </a:lvl3pPr>
            <a:lvl4pPr marL="1636045" indent="0">
              <a:buNone/>
              <a:defRPr sz="1908" b="1"/>
            </a:lvl4pPr>
            <a:lvl5pPr marL="2181395" indent="0">
              <a:buNone/>
              <a:defRPr sz="1908" b="1"/>
            </a:lvl5pPr>
            <a:lvl6pPr marL="2726743" indent="0">
              <a:buNone/>
              <a:defRPr sz="1908" b="1"/>
            </a:lvl6pPr>
            <a:lvl7pPr marL="3272091" indent="0">
              <a:buNone/>
              <a:defRPr sz="1908" b="1"/>
            </a:lvl7pPr>
            <a:lvl8pPr marL="3817440" indent="0">
              <a:buNone/>
              <a:defRPr sz="1908" b="1"/>
            </a:lvl8pPr>
            <a:lvl9pPr marL="4362788" indent="0">
              <a:buNone/>
              <a:defRPr sz="1908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22030" y="2840244"/>
            <a:ext cx="4637199" cy="417757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381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37199" y="1119540"/>
            <a:ext cx="5522030" cy="5525698"/>
          </a:xfrm>
        </p:spPr>
        <p:txBody>
          <a:bodyPr/>
          <a:lstStyle>
            <a:lvl1pPr>
              <a:defRPr sz="3817"/>
            </a:lvl1pPr>
            <a:lvl2pPr>
              <a:defRPr sz="3340"/>
            </a:lvl2pPr>
            <a:lvl3pPr>
              <a:defRPr sz="2863"/>
            </a:lvl3pPr>
            <a:lvl4pPr>
              <a:defRPr sz="2386"/>
            </a:lvl4pPr>
            <a:lvl5pPr>
              <a:defRPr sz="2386"/>
            </a:lvl5pPr>
            <a:lvl6pPr>
              <a:defRPr sz="2386"/>
            </a:lvl6pPr>
            <a:lvl7pPr>
              <a:defRPr sz="2386"/>
            </a:lvl7pPr>
            <a:lvl8pPr>
              <a:defRPr sz="2386"/>
            </a:lvl8pPr>
            <a:lvl9pPr>
              <a:defRPr sz="2386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1908"/>
            </a:lvl1pPr>
            <a:lvl2pPr marL="545348" indent="0">
              <a:buNone/>
              <a:defRPr sz="1669"/>
            </a:lvl2pPr>
            <a:lvl3pPr marL="1090697" indent="0">
              <a:buNone/>
              <a:defRPr sz="1431"/>
            </a:lvl3pPr>
            <a:lvl4pPr marL="1636045" indent="0">
              <a:buNone/>
              <a:defRPr sz="1192"/>
            </a:lvl4pPr>
            <a:lvl5pPr marL="2181395" indent="0">
              <a:buNone/>
              <a:defRPr sz="1192"/>
            </a:lvl5pPr>
            <a:lvl6pPr marL="2726743" indent="0">
              <a:buNone/>
              <a:defRPr sz="1192"/>
            </a:lvl6pPr>
            <a:lvl7pPr marL="3272091" indent="0">
              <a:buNone/>
              <a:defRPr sz="1192"/>
            </a:lvl7pPr>
            <a:lvl8pPr marL="3817440" indent="0">
              <a:buNone/>
              <a:defRPr sz="1192"/>
            </a:lvl8pPr>
            <a:lvl9pPr marL="4362788" indent="0">
              <a:buNone/>
              <a:defRPr sz="119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1327" y="518372"/>
            <a:ext cx="3518021" cy="1814301"/>
          </a:xfrm>
        </p:spPr>
        <p:txBody>
          <a:bodyPr anchor="b"/>
          <a:lstStyle>
            <a:lvl1pPr>
              <a:defRPr sz="3817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37199" y="1119540"/>
            <a:ext cx="5522030" cy="5525698"/>
          </a:xfrm>
        </p:spPr>
        <p:txBody>
          <a:bodyPr anchor="t"/>
          <a:lstStyle>
            <a:lvl1pPr marL="0" indent="0">
              <a:buNone/>
              <a:defRPr sz="3817"/>
            </a:lvl1pPr>
            <a:lvl2pPr marL="545348" indent="0">
              <a:buNone/>
              <a:defRPr sz="3340"/>
            </a:lvl2pPr>
            <a:lvl3pPr marL="1090697" indent="0">
              <a:buNone/>
              <a:defRPr sz="2863"/>
            </a:lvl3pPr>
            <a:lvl4pPr marL="1636045" indent="0">
              <a:buNone/>
              <a:defRPr sz="2386"/>
            </a:lvl4pPr>
            <a:lvl5pPr marL="2181395" indent="0">
              <a:buNone/>
              <a:defRPr sz="2386"/>
            </a:lvl5pPr>
            <a:lvl6pPr marL="2726743" indent="0">
              <a:buNone/>
              <a:defRPr sz="2386"/>
            </a:lvl6pPr>
            <a:lvl7pPr marL="3272091" indent="0">
              <a:buNone/>
              <a:defRPr sz="2386"/>
            </a:lvl7pPr>
            <a:lvl8pPr marL="3817440" indent="0">
              <a:buNone/>
              <a:defRPr sz="2386"/>
            </a:lvl8pPr>
            <a:lvl9pPr marL="4362788" indent="0">
              <a:buNone/>
              <a:defRPr sz="2386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1327" y="2332673"/>
            <a:ext cx="3518021" cy="4321564"/>
          </a:xfrm>
        </p:spPr>
        <p:txBody>
          <a:bodyPr/>
          <a:lstStyle>
            <a:lvl1pPr marL="0" indent="0">
              <a:buNone/>
              <a:defRPr sz="1908"/>
            </a:lvl1pPr>
            <a:lvl2pPr marL="545348" indent="0">
              <a:buNone/>
              <a:defRPr sz="1669"/>
            </a:lvl2pPr>
            <a:lvl3pPr marL="1090697" indent="0">
              <a:buNone/>
              <a:defRPr sz="1431"/>
            </a:lvl3pPr>
            <a:lvl4pPr marL="1636045" indent="0">
              <a:buNone/>
              <a:defRPr sz="1192"/>
            </a:lvl4pPr>
            <a:lvl5pPr marL="2181395" indent="0">
              <a:buNone/>
              <a:defRPr sz="1192"/>
            </a:lvl5pPr>
            <a:lvl6pPr marL="2726743" indent="0">
              <a:buNone/>
              <a:defRPr sz="1192"/>
            </a:lvl6pPr>
            <a:lvl7pPr marL="3272091" indent="0">
              <a:buNone/>
              <a:defRPr sz="1192"/>
            </a:lvl7pPr>
            <a:lvl8pPr marL="3817440" indent="0">
              <a:buNone/>
              <a:defRPr sz="1192"/>
            </a:lvl8pPr>
            <a:lvl9pPr marL="4362788" indent="0">
              <a:buNone/>
              <a:defRPr sz="1192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49906" y="413979"/>
            <a:ext cx="9407902" cy="15029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9906" y="2069886"/>
            <a:ext cx="9407902" cy="493353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9906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3180" y="7206808"/>
            <a:ext cx="3681354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3572" y="7206808"/>
            <a:ext cx="2454235" cy="413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090697" rtl="0" eaLnBrk="1" latinLnBrk="0" hangingPunct="1">
        <a:lnSpc>
          <a:spcPct val="90000"/>
        </a:lnSpc>
        <a:spcBef>
          <a:spcPct val="0"/>
        </a:spcBef>
        <a:buNone/>
        <a:defRPr kumimoji="1" sz="52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2675" indent="-272675" algn="l" defTabSz="1090697" rtl="0" eaLnBrk="1" latinLnBrk="0" hangingPunct="1">
        <a:lnSpc>
          <a:spcPct val="90000"/>
        </a:lnSpc>
        <a:spcBef>
          <a:spcPts val="1192"/>
        </a:spcBef>
        <a:buFont typeface="Arial" panose="020B0604020202020204" pitchFamily="34" charset="0"/>
        <a:buChar char="•"/>
        <a:defRPr kumimoji="1" sz="3340" kern="1200">
          <a:solidFill>
            <a:schemeClr val="tx1"/>
          </a:solidFill>
          <a:latin typeface="+mn-lt"/>
          <a:ea typeface="+mn-ea"/>
          <a:cs typeface="+mn-cs"/>
        </a:defRPr>
      </a:lvl1pPr>
      <a:lvl2pPr marL="81802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363372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386" kern="1200">
          <a:solidFill>
            <a:schemeClr val="tx1"/>
          </a:solidFill>
          <a:latin typeface="+mn-lt"/>
          <a:ea typeface="+mn-ea"/>
          <a:cs typeface="+mn-cs"/>
        </a:defRPr>
      </a:lvl3pPr>
      <a:lvl4pPr marL="1908720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454068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99941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54476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4090115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63546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1pPr>
      <a:lvl2pPr marL="54534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90697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3pPr>
      <a:lvl4pPr marL="163604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18139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726743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272091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381744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36278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50456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36413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" name="表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5021788"/>
              </p:ext>
            </p:extLst>
          </p:nvPr>
        </p:nvGraphicFramePr>
        <p:xfrm>
          <a:off x="164892" y="946679"/>
          <a:ext cx="10566710" cy="6471064"/>
        </p:xfrm>
        <a:graphic>
          <a:graphicData uri="http://schemas.openxmlformats.org/drawingml/2006/table">
            <a:tbl>
              <a:tblPr>
                <a:tableStyleId>{68D230F3-CF80-4859-8CE7-A43EE81993B5}</a:tableStyleId>
              </a:tblPr>
              <a:tblGrid>
                <a:gridCol w="1509530"/>
                <a:gridCol w="1509530"/>
                <a:gridCol w="1509530"/>
                <a:gridCol w="1509530"/>
                <a:gridCol w="1509530"/>
                <a:gridCol w="1509530"/>
                <a:gridCol w="1509530"/>
              </a:tblGrid>
              <a:tr h="438280">
                <a:tc>
                  <a:txBody>
                    <a:bodyPr/>
                    <a:lstStyle/>
                    <a:p>
                      <a:pPr marL="0" marR="0" indent="0" algn="ctr" defTabSz="1090697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月 </a:t>
                      </a:r>
                      <a:r>
                        <a:rPr lang="en-US" altLang="ja-JP" sz="1200" b="0" u="none" strike="noStrike" dirty="0" err="1" smtClean="0">
                          <a:solidFill>
                            <a:srgbClr val="00B05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monday</a:t>
                      </a:r>
                      <a:endParaRPr lang="ja-JP" altLang="en-US" sz="1200" b="0" i="0" u="none" strike="noStrike" dirty="0" smtClean="0">
                        <a:solidFill>
                          <a:srgbClr val="00B05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pattFill prst="dkUpDiag">
                      <a:fgClr>
                        <a:srgbClr val="B4DE86"/>
                      </a:fgClr>
                      <a:bgClr>
                        <a:srgbClr val="DDF6CA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90697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火 </a:t>
                      </a:r>
                      <a:r>
                        <a:rPr lang="en-US" altLang="ja-JP" sz="1200" b="0" u="none" strike="noStrike" dirty="0" err="1" smtClean="0">
                          <a:solidFill>
                            <a:srgbClr val="00B05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tuesday</a:t>
                      </a:r>
                      <a:endParaRPr lang="ja-JP" altLang="en-US" sz="1200" b="0" i="0" u="none" strike="noStrike" dirty="0" smtClean="0">
                        <a:solidFill>
                          <a:srgbClr val="00B05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pattFill prst="dkUpDiag">
                      <a:fgClr>
                        <a:srgbClr val="B4DE86"/>
                      </a:fgClr>
                      <a:bgClr>
                        <a:srgbClr val="DDF6CA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090697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水 </a:t>
                      </a:r>
                      <a:r>
                        <a:rPr lang="en-US" altLang="ja-JP" sz="1200" b="0" u="none" strike="noStrike" dirty="0" err="1" smtClean="0">
                          <a:solidFill>
                            <a:srgbClr val="00B05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wednesday</a:t>
                      </a:r>
                      <a:endParaRPr lang="ja-JP" altLang="en-US" sz="1200" b="0" i="0" u="none" strike="noStrike" dirty="0" smtClean="0">
                        <a:solidFill>
                          <a:srgbClr val="00B05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pattFill prst="dkUpDiag">
                      <a:fgClr>
                        <a:srgbClr val="B4DE86"/>
                      </a:fgClr>
                      <a:bgClr>
                        <a:srgbClr val="DDF6CA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木 </a:t>
                      </a:r>
                      <a:r>
                        <a:rPr lang="en-US" altLang="ja-JP" sz="1200" b="0" u="none" strike="noStrike" dirty="0" smtClean="0">
                          <a:solidFill>
                            <a:srgbClr val="00B05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Thursday</a:t>
                      </a:r>
                      <a:endParaRPr lang="ja-JP" altLang="en-US" sz="1050" b="0" i="0" u="none" strike="noStrike" dirty="0">
                        <a:solidFill>
                          <a:srgbClr val="00B05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pattFill prst="dkUpDiag">
                      <a:fgClr>
                        <a:srgbClr val="B4DE86"/>
                      </a:fgClr>
                      <a:bgClr>
                        <a:srgbClr val="DDF6CA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金 </a:t>
                      </a:r>
                      <a:r>
                        <a:rPr lang="en-US" altLang="ja-JP" sz="1200" b="0" u="none" strike="noStrike" dirty="0" err="1" smtClean="0">
                          <a:solidFill>
                            <a:srgbClr val="00B05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friday</a:t>
                      </a:r>
                      <a:endParaRPr lang="ja-JP" altLang="en-US" sz="1200" b="0" i="0" u="none" strike="noStrike" dirty="0">
                        <a:solidFill>
                          <a:srgbClr val="00B05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pattFill prst="dkUpDiag">
                      <a:fgClr>
                        <a:srgbClr val="B4DE86"/>
                      </a:fgClr>
                      <a:bgClr>
                        <a:srgbClr val="DDF6CA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土 </a:t>
                      </a:r>
                      <a:r>
                        <a:rPr lang="en-US" altLang="ja-JP" sz="1200" b="0" u="none" strike="noStrike" dirty="0" err="1" smtClean="0">
                          <a:solidFill>
                            <a:srgbClr val="00B0F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saturday</a:t>
                      </a:r>
                      <a:endParaRPr lang="ja-JP" altLang="en-US" sz="1200" b="0" i="0" u="none" strike="noStrike" dirty="0">
                        <a:solidFill>
                          <a:srgbClr val="00B0F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pattFill prst="dkUpDiag">
                      <a:fgClr>
                        <a:srgbClr val="85DFFF"/>
                      </a:fgClr>
                      <a:bgClr>
                        <a:srgbClr val="BDEEFF"/>
                      </a:bgClr>
                    </a:patt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日 </a:t>
                      </a:r>
                      <a:r>
                        <a:rPr lang="en-US" altLang="ja-JP" sz="1200" b="0" u="none" strike="noStrike" dirty="0" err="1" smtClean="0">
                          <a:solidFill>
                            <a:srgbClr val="FF6699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sunday</a:t>
                      </a:r>
                      <a:endParaRPr lang="ja-JP" altLang="en-US" sz="1200" b="1" i="0" u="none" strike="noStrike" dirty="0">
                        <a:solidFill>
                          <a:srgbClr val="FF6699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pattFill prst="dkUpDiag">
                      <a:fgClr>
                        <a:srgbClr val="FFC9DB"/>
                      </a:fgClr>
                      <a:bgClr>
                        <a:srgbClr val="FFE7EF"/>
                      </a:bgClr>
                    </a:pattFill>
                  </a:tcPr>
                </a:tc>
              </a:tr>
              <a:tr h="1005464"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鶏肉の唐揚げ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香味ソース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05464"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麻婆豆腐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白身魚の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ムニエル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海鮮丼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シーフード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カレー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豚肉の冷やし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しゃぶしゃぶ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海老の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チリソース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サバの塩焼き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05464"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サーモンフライ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ビーフシチュー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カツオのお刺身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回鍋肉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豚の生姜焼き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舌平目のフライ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青菜の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チャーハン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05464"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鮭の西京焼き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ビーフ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ハンバーグ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レバニラ炒め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八宝菜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ロールキャベツ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ミートソース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スパゲティ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アナゴの天丼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05464"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肉豆腐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アジフライ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鶏肉とアスパラ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の炒め物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マグロのお刺身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ハッシュド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ビーフ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豚肉の</a:t>
                      </a:r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野菜巻き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冷やし中華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05464">
                <a:tc>
                  <a:txBody>
                    <a:bodyPr/>
                    <a:lstStyle/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endParaRPr lang="en-US" altLang="ja-JP" sz="16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lang="ja-JP" altLang="en-US" sz="16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チキンカツ</a:t>
                      </a:r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>
                    <a:lnL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7" name="正方形/長方形 6"/>
          <p:cNvSpPr/>
          <p:nvPr/>
        </p:nvSpPr>
        <p:spPr>
          <a:xfrm>
            <a:off x="156113" y="227407"/>
            <a:ext cx="1075160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40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アスクルスーパー</a:t>
            </a:r>
            <a:r>
              <a:rPr lang="en-US" altLang="ja-JP" sz="40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lang="ja-JP" altLang="en-US" sz="40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月のおすすめメニュー！</a:t>
            </a:r>
            <a:endParaRPr lang="ja-JP" altLang="en-US" sz="6000" b="1" dirty="0">
              <a:solidFill>
                <a:schemeClr val="tx1">
                  <a:lumMod val="85000"/>
                  <a:lumOff val="1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8" name="グループ化 27"/>
          <p:cNvGrpSpPr/>
          <p:nvPr/>
        </p:nvGrpSpPr>
        <p:grpSpPr>
          <a:xfrm>
            <a:off x="3814878" y="6583903"/>
            <a:ext cx="6738521" cy="717049"/>
            <a:chOff x="4169191" y="7058526"/>
            <a:chExt cx="6738521" cy="717049"/>
          </a:xfrm>
        </p:grpSpPr>
        <p:sp>
          <p:nvSpPr>
            <p:cNvPr id="19" name="正方形/長方形 18"/>
            <p:cNvSpPr/>
            <p:nvPr/>
          </p:nvSpPr>
          <p:spPr>
            <a:xfrm>
              <a:off x="4169191" y="7058526"/>
              <a:ext cx="6738521" cy="717049"/>
            </a:xfrm>
            <a:prstGeom prst="rect">
              <a:avLst/>
            </a:prstGeom>
            <a:pattFill prst="pct40">
              <a:fgClr>
                <a:schemeClr val="bg2"/>
              </a:fgClr>
              <a:bgClr>
                <a:schemeClr val="bg1"/>
              </a:bgClr>
            </a:pattFill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2" name="テキスト ボックス 31"/>
            <p:cNvSpPr txBox="1"/>
            <p:nvPr/>
          </p:nvSpPr>
          <p:spPr>
            <a:xfrm>
              <a:off x="6451637" y="7227510"/>
              <a:ext cx="2156360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2000" b="1" dirty="0" smtClean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rPr>
                <a:t>03-1234-1111</a:t>
              </a:r>
              <a:endParaRPr kumimoji="1" lang="ja-JP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3" name="テキスト ボックス 32"/>
            <p:cNvSpPr txBox="1"/>
            <p:nvPr/>
          </p:nvSpPr>
          <p:spPr>
            <a:xfrm>
              <a:off x="4504277" y="7227510"/>
              <a:ext cx="1980029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2000" b="1" dirty="0" smtClean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rPr>
                <a:t>明日来スーパー</a:t>
              </a:r>
              <a:endParaRPr kumimoji="1" lang="en-US" altLang="ja-JP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4" name="テキスト ボックス 33"/>
            <p:cNvSpPr txBox="1"/>
            <p:nvPr/>
          </p:nvSpPr>
          <p:spPr>
            <a:xfrm>
              <a:off x="8447001" y="7258288"/>
              <a:ext cx="2353529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600" b="1" dirty="0" smtClean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rPr>
                <a:t>営業時間</a:t>
              </a:r>
              <a:r>
                <a:rPr lang="en-US" altLang="ja-JP" sz="1600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rPr>
                <a:t>9</a:t>
              </a:r>
              <a:r>
                <a:rPr kumimoji="1" lang="en-US" altLang="ja-JP" sz="1600" b="1" dirty="0" smtClean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rPr>
                <a:t>:00</a:t>
              </a:r>
              <a:r>
                <a:rPr kumimoji="1" lang="ja-JP" altLang="en-US" sz="1600" b="1" dirty="0" smtClean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rPr>
                <a:t>～</a:t>
              </a:r>
              <a:r>
                <a:rPr kumimoji="1" lang="en-US" altLang="ja-JP" sz="1600" b="1" dirty="0" smtClean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</a:rPr>
                <a:t>20:00</a:t>
              </a:r>
              <a:endParaRPr kumimoji="1" lang="ja-JP" altLang="en-US" sz="1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27" name="正方形/長方形 26"/>
          <p:cNvSpPr/>
          <p:nvPr/>
        </p:nvSpPr>
        <p:spPr>
          <a:xfrm>
            <a:off x="1154243" y="6442680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30</a:t>
            </a:r>
            <a:endParaRPr kumimoji="1" lang="ja-JP" altLang="en-US" sz="1800" dirty="0"/>
          </a:p>
        </p:txBody>
      </p:sp>
      <p:sp>
        <p:nvSpPr>
          <p:cNvPr id="160" name="正方形/長方形 159"/>
          <p:cNvSpPr/>
          <p:nvPr/>
        </p:nvSpPr>
        <p:spPr>
          <a:xfrm>
            <a:off x="1154243" y="5437493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23</a:t>
            </a:r>
            <a:endParaRPr kumimoji="1" lang="ja-JP" altLang="en-US" sz="1800" dirty="0"/>
          </a:p>
        </p:txBody>
      </p:sp>
      <p:sp>
        <p:nvSpPr>
          <p:cNvPr id="161" name="正方形/長方形 160"/>
          <p:cNvSpPr/>
          <p:nvPr/>
        </p:nvSpPr>
        <p:spPr>
          <a:xfrm>
            <a:off x="1154243" y="4429965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16</a:t>
            </a:r>
            <a:endParaRPr kumimoji="1" lang="ja-JP" altLang="en-US" sz="1800" dirty="0"/>
          </a:p>
        </p:txBody>
      </p:sp>
      <p:sp>
        <p:nvSpPr>
          <p:cNvPr id="162" name="正方形/長方形 161"/>
          <p:cNvSpPr/>
          <p:nvPr/>
        </p:nvSpPr>
        <p:spPr>
          <a:xfrm>
            <a:off x="1154243" y="3427121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9</a:t>
            </a:r>
            <a:endParaRPr kumimoji="1" lang="ja-JP" altLang="en-US" sz="1800" dirty="0"/>
          </a:p>
        </p:txBody>
      </p:sp>
      <p:sp>
        <p:nvSpPr>
          <p:cNvPr id="163" name="正方形/長方形 162"/>
          <p:cNvSpPr/>
          <p:nvPr/>
        </p:nvSpPr>
        <p:spPr>
          <a:xfrm>
            <a:off x="1154243" y="2421934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</a:t>
            </a:r>
            <a:endParaRPr kumimoji="1" lang="ja-JP" altLang="en-US" sz="1800" dirty="0"/>
          </a:p>
        </p:txBody>
      </p:sp>
      <p:sp>
        <p:nvSpPr>
          <p:cNvPr id="169" name="正方形/長方形 168"/>
          <p:cNvSpPr/>
          <p:nvPr/>
        </p:nvSpPr>
        <p:spPr>
          <a:xfrm>
            <a:off x="2661717" y="5437493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24</a:t>
            </a:r>
            <a:endParaRPr kumimoji="1" lang="ja-JP" altLang="en-US" sz="1800" dirty="0"/>
          </a:p>
        </p:txBody>
      </p:sp>
      <p:sp>
        <p:nvSpPr>
          <p:cNvPr id="170" name="正方形/長方形 169"/>
          <p:cNvSpPr/>
          <p:nvPr/>
        </p:nvSpPr>
        <p:spPr>
          <a:xfrm>
            <a:off x="2661717" y="4429965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17</a:t>
            </a:r>
            <a:endParaRPr kumimoji="1" lang="ja-JP" altLang="en-US" sz="1800" dirty="0"/>
          </a:p>
        </p:txBody>
      </p:sp>
      <p:sp>
        <p:nvSpPr>
          <p:cNvPr id="171" name="正方形/長方形 170"/>
          <p:cNvSpPr/>
          <p:nvPr/>
        </p:nvSpPr>
        <p:spPr>
          <a:xfrm>
            <a:off x="2661717" y="3427121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10</a:t>
            </a:r>
            <a:endParaRPr kumimoji="1" lang="ja-JP" altLang="en-US" sz="1800" dirty="0"/>
          </a:p>
        </p:txBody>
      </p:sp>
      <p:sp>
        <p:nvSpPr>
          <p:cNvPr id="172" name="正方形/長方形 171"/>
          <p:cNvSpPr/>
          <p:nvPr/>
        </p:nvSpPr>
        <p:spPr>
          <a:xfrm>
            <a:off x="2661717" y="2421934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/>
              <a:t>3</a:t>
            </a:r>
            <a:endParaRPr kumimoji="1" lang="ja-JP" altLang="en-US" sz="1800" dirty="0"/>
          </a:p>
        </p:txBody>
      </p:sp>
      <p:sp>
        <p:nvSpPr>
          <p:cNvPr id="173" name="正方形/長方形 172"/>
          <p:cNvSpPr/>
          <p:nvPr/>
        </p:nvSpPr>
        <p:spPr>
          <a:xfrm>
            <a:off x="4169191" y="5437493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25</a:t>
            </a:r>
            <a:endParaRPr kumimoji="1" lang="ja-JP" altLang="en-US" sz="1800" dirty="0"/>
          </a:p>
        </p:txBody>
      </p:sp>
      <p:sp>
        <p:nvSpPr>
          <p:cNvPr id="174" name="正方形/長方形 173"/>
          <p:cNvSpPr/>
          <p:nvPr/>
        </p:nvSpPr>
        <p:spPr>
          <a:xfrm>
            <a:off x="4169191" y="4429965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18</a:t>
            </a:r>
            <a:endParaRPr kumimoji="1" lang="ja-JP" altLang="en-US" sz="1800" dirty="0"/>
          </a:p>
        </p:txBody>
      </p:sp>
      <p:sp>
        <p:nvSpPr>
          <p:cNvPr id="175" name="正方形/長方形 174"/>
          <p:cNvSpPr/>
          <p:nvPr/>
        </p:nvSpPr>
        <p:spPr>
          <a:xfrm>
            <a:off x="4169191" y="3427121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11</a:t>
            </a:r>
            <a:endParaRPr kumimoji="1" lang="ja-JP" altLang="en-US" sz="1800" dirty="0"/>
          </a:p>
        </p:txBody>
      </p:sp>
      <p:sp>
        <p:nvSpPr>
          <p:cNvPr id="176" name="正方形/長方形 175"/>
          <p:cNvSpPr/>
          <p:nvPr/>
        </p:nvSpPr>
        <p:spPr>
          <a:xfrm>
            <a:off x="4169191" y="2421934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4</a:t>
            </a:r>
            <a:endParaRPr kumimoji="1" lang="ja-JP" altLang="en-US" sz="1800" dirty="0"/>
          </a:p>
        </p:txBody>
      </p:sp>
      <p:sp>
        <p:nvSpPr>
          <p:cNvPr id="177" name="正方形/長方形 176"/>
          <p:cNvSpPr/>
          <p:nvPr/>
        </p:nvSpPr>
        <p:spPr>
          <a:xfrm>
            <a:off x="5676665" y="5437493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26</a:t>
            </a:r>
            <a:endParaRPr kumimoji="1" lang="ja-JP" altLang="en-US" sz="1800" dirty="0"/>
          </a:p>
        </p:txBody>
      </p:sp>
      <p:sp>
        <p:nvSpPr>
          <p:cNvPr id="178" name="正方形/長方形 177"/>
          <p:cNvSpPr/>
          <p:nvPr/>
        </p:nvSpPr>
        <p:spPr>
          <a:xfrm>
            <a:off x="5676665" y="4429965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19</a:t>
            </a:r>
            <a:endParaRPr kumimoji="1" lang="ja-JP" altLang="en-US" sz="1800" dirty="0"/>
          </a:p>
        </p:txBody>
      </p:sp>
      <p:sp>
        <p:nvSpPr>
          <p:cNvPr id="179" name="正方形/長方形 178"/>
          <p:cNvSpPr/>
          <p:nvPr/>
        </p:nvSpPr>
        <p:spPr>
          <a:xfrm>
            <a:off x="5676665" y="3427121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12</a:t>
            </a:r>
            <a:endParaRPr kumimoji="1" lang="ja-JP" altLang="en-US" sz="1800" dirty="0"/>
          </a:p>
        </p:txBody>
      </p:sp>
      <p:sp>
        <p:nvSpPr>
          <p:cNvPr id="180" name="正方形/長方形 179"/>
          <p:cNvSpPr/>
          <p:nvPr/>
        </p:nvSpPr>
        <p:spPr>
          <a:xfrm>
            <a:off x="5676665" y="2421934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5</a:t>
            </a:r>
            <a:endParaRPr kumimoji="1" lang="ja-JP" altLang="en-US" sz="1800" dirty="0"/>
          </a:p>
        </p:txBody>
      </p:sp>
      <p:sp>
        <p:nvSpPr>
          <p:cNvPr id="181" name="正方形/長方形 180"/>
          <p:cNvSpPr/>
          <p:nvPr/>
        </p:nvSpPr>
        <p:spPr>
          <a:xfrm>
            <a:off x="7184139" y="5437493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27</a:t>
            </a:r>
            <a:endParaRPr kumimoji="1" lang="ja-JP" altLang="en-US" sz="1800" dirty="0"/>
          </a:p>
        </p:txBody>
      </p:sp>
      <p:sp>
        <p:nvSpPr>
          <p:cNvPr id="182" name="正方形/長方形 181"/>
          <p:cNvSpPr/>
          <p:nvPr/>
        </p:nvSpPr>
        <p:spPr>
          <a:xfrm>
            <a:off x="7184139" y="4429965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20</a:t>
            </a:r>
            <a:endParaRPr kumimoji="1" lang="ja-JP" altLang="en-US" sz="1800" dirty="0"/>
          </a:p>
        </p:txBody>
      </p:sp>
      <p:sp>
        <p:nvSpPr>
          <p:cNvPr id="183" name="正方形/長方形 182"/>
          <p:cNvSpPr/>
          <p:nvPr/>
        </p:nvSpPr>
        <p:spPr>
          <a:xfrm>
            <a:off x="7184139" y="3427121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13</a:t>
            </a:r>
            <a:endParaRPr kumimoji="1" lang="ja-JP" altLang="en-US" sz="1800" dirty="0"/>
          </a:p>
        </p:txBody>
      </p:sp>
      <p:sp>
        <p:nvSpPr>
          <p:cNvPr id="184" name="正方形/長方形 183"/>
          <p:cNvSpPr/>
          <p:nvPr/>
        </p:nvSpPr>
        <p:spPr>
          <a:xfrm>
            <a:off x="7184139" y="2421934"/>
            <a:ext cx="494675" cy="284813"/>
          </a:xfrm>
          <a:prstGeom prst="rect">
            <a:avLst/>
          </a:prstGeom>
          <a:solidFill>
            <a:srgbClr val="B4DE8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6</a:t>
            </a:r>
            <a:endParaRPr kumimoji="1" lang="ja-JP" altLang="en-US" sz="1800" dirty="0"/>
          </a:p>
        </p:txBody>
      </p:sp>
      <p:sp>
        <p:nvSpPr>
          <p:cNvPr id="185" name="正方形/長方形 184"/>
          <p:cNvSpPr/>
          <p:nvPr/>
        </p:nvSpPr>
        <p:spPr>
          <a:xfrm>
            <a:off x="8691613" y="5437493"/>
            <a:ext cx="494675" cy="284813"/>
          </a:xfrm>
          <a:prstGeom prst="rect">
            <a:avLst/>
          </a:prstGeom>
          <a:solidFill>
            <a:srgbClr val="85D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28</a:t>
            </a:r>
            <a:endParaRPr kumimoji="1" lang="ja-JP" altLang="en-US" sz="1800" dirty="0"/>
          </a:p>
        </p:txBody>
      </p:sp>
      <p:sp>
        <p:nvSpPr>
          <p:cNvPr id="186" name="正方形/長方形 185"/>
          <p:cNvSpPr/>
          <p:nvPr/>
        </p:nvSpPr>
        <p:spPr>
          <a:xfrm>
            <a:off x="8691613" y="4429965"/>
            <a:ext cx="494675" cy="284813"/>
          </a:xfrm>
          <a:prstGeom prst="rect">
            <a:avLst/>
          </a:prstGeom>
          <a:solidFill>
            <a:srgbClr val="85D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21</a:t>
            </a:r>
            <a:endParaRPr kumimoji="1" lang="ja-JP" altLang="en-US" sz="1800" dirty="0"/>
          </a:p>
        </p:txBody>
      </p:sp>
      <p:sp>
        <p:nvSpPr>
          <p:cNvPr id="187" name="正方形/長方形 186"/>
          <p:cNvSpPr/>
          <p:nvPr/>
        </p:nvSpPr>
        <p:spPr>
          <a:xfrm>
            <a:off x="8691613" y="3427121"/>
            <a:ext cx="494675" cy="284813"/>
          </a:xfrm>
          <a:prstGeom prst="rect">
            <a:avLst/>
          </a:prstGeom>
          <a:solidFill>
            <a:srgbClr val="85D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14</a:t>
            </a:r>
            <a:endParaRPr kumimoji="1" lang="ja-JP" altLang="en-US" sz="1800" dirty="0"/>
          </a:p>
        </p:txBody>
      </p:sp>
      <p:sp>
        <p:nvSpPr>
          <p:cNvPr id="188" name="正方形/長方形 187"/>
          <p:cNvSpPr/>
          <p:nvPr/>
        </p:nvSpPr>
        <p:spPr>
          <a:xfrm>
            <a:off x="8691613" y="2421934"/>
            <a:ext cx="494675" cy="284813"/>
          </a:xfrm>
          <a:prstGeom prst="rect">
            <a:avLst/>
          </a:prstGeom>
          <a:solidFill>
            <a:srgbClr val="85D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7</a:t>
            </a:r>
            <a:endParaRPr kumimoji="1" lang="ja-JP" altLang="en-US" sz="1800" dirty="0"/>
          </a:p>
        </p:txBody>
      </p:sp>
      <p:sp>
        <p:nvSpPr>
          <p:cNvPr id="189" name="正方形/長方形 188"/>
          <p:cNvSpPr/>
          <p:nvPr/>
        </p:nvSpPr>
        <p:spPr>
          <a:xfrm>
            <a:off x="10199087" y="4429965"/>
            <a:ext cx="494675" cy="284813"/>
          </a:xfrm>
          <a:prstGeom prst="rect">
            <a:avLst/>
          </a:prstGeom>
          <a:solidFill>
            <a:srgbClr val="FFC9D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22</a:t>
            </a:r>
            <a:endParaRPr kumimoji="1" lang="ja-JP" altLang="en-US" sz="1800" dirty="0"/>
          </a:p>
        </p:txBody>
      </p:sp>
      <p:sp>
        <p:nvSpPr>
          <p:cNvPr id="190" name="正方形/長方形 189"/>
          <p:cNvSpPr/>
          <p:nvPr/>
        </p:nvSpPr>
        <p:spPr>
          <a:xfrm>
            <a:off x="10199087" y="3427121"/>
            <a:ext cx="494675" cy="284813"/>
          </a:xfrm>
          <a:prstGeom prst="rect">
            <a:avLst/>
          </a:prstGeom>
          <a:solidFill>
            <a:srgbClr val="FFC9D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15</a:t>
            </a:r>
            <a:endParaRPr kumimoji="1" lang="ja-JP" altLang="en-US" sz="1800" dirty="0"/>
          </a:p>
        </p:txBody>
      </p:sp>
      <p:sp>
        <p:nvSpPr>
          <p:cNvPr id="191" name="正方形/長方形 190"/>
          <p:cNvSpPr/>
          <p:nvPr/>
        </p:nvSpPr>
        <p:spPr>
          <a:xfrm>
            <a:off x="10199087" y="2421934"/>
            <a:ext cx="494675" cy="284813"/>
          </a:xfrm>
          <a:prstGeom prst="rect">
            <a:avLst/>
          </a:prstGeom>
          <a:solidFill>
            <a:srgbClr val="FFC9D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8</a:t>
            </a:r>
            <a:endParaRPr kumimoji="1" lang="ja-JP" altLang="en-US" sz="1800" dirty="0"/>
          </a:p>
        </p:txBody>
      </p:sp>
      <p:sp>
        <p:nvSpPr>
          <p:cNvPr id="192" name="正方形/長方形 191"/>
          <p:cNvSpPr/>
          <p:nvPr/>
        </p:nvSpPr>
        <p:spPr>
          <a:xfrm>
            <a:off x="10199087" y="1436844"/>
            <a:ext cx="494675" cy="284813"/>
          </a:xfrm>
          <a:prstGeom prst="rect">
            <a:avLst/>
          </a:prstGeom>
          <a:solidFill>
            <a:srgbClr val="FFC9D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/>
              <a:t>1</a:t>
            </a:r>
            <a:endParaRPr kumimoji="1" lang="ja-JP" altLang="en-US" sz="1800" dirty="0"/>
          </a:p>
        </p:txBody>
      </p:sp>
      <p:sp>
        <p:nvSpPr>
          <p:cNvPr id="193" name="正方形/長方形 192"/>
          <p:cNvSpPr/>
          <p:nvPr/>
        </p:nvSpPr>
        <p:spPr>
          <a:xfrm>
            <a:off x="10199086" y="5433246"/>
            <a:ext cx="494675" cy="284813"/>
          </a:xfrm>
          <a:prstGeom prst="rect">
            <a:avLst/>
          </a:prstGeom>
          <a:solidFill>
            <a:srgbClr val="FFC9D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 smtClean="0"/>
              <a:t>29</a:t>
            </a:r>
            <a:endParaRPr kumimoji="1"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738532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21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21.pptx" id="{E16E960B-CD69-48C4-A90E-0959D670ED77}" vid="{805AC105-AA6F-44E9-9751-68B2BD7E4FB4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21</Template>
  <TotalTime>0</TotalTime>
  <Words>249</Words>
  <Application>Microsoft Office PowerPoint</Application>
  <PresentationFormat>ユーザー設定</PresentationFormat>
  <Paragraphs>158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21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2013-07-10T09:52:48Z</dcterms:created>
  <dcterms:modified xsi:type="dcterms:W3CDTF">2013-07-10T10:13:36Z</dcterms:modified>
</cp:coreProperties>
</file>

<file path=docProps/thumbnail.jpeg>
</file>