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2" r:id="rId3"/>
    <p:sldId id="260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85DFFF"/>
    <a:srgbClr val="FFC9DB"/>
    <a:srgbClr val="B4DE86"/>
    <a:srgbClr val="FFE7EF"/>
    <a:srgbClr val="DDF6CA"/>
    <a:srgbClr val="85DE42"/>
    <a:srgbClr val="BDEEFF"/>
    <a:srgbClr val="FFCDDE"/>
    <a:srgbClr val="4027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6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077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86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233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081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066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122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37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635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935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609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816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89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045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64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021788"/>
              </p:ext>
            </p:extLst>
          </p:nvPr>
        </p:nvGraphicFramePr>
        <p:xfrm>
          <a:off x="164892" y="946679"/>
          <a:ext cx="10566710" cy="6471064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1509530"/>
                <a:gridCol w="1509530"/>
                <a:gridCol w="1509530"/>
                <a:gridCol w="1509530"/>
                <a:gridCol w="1509530"/>
                <a:gridCol w="1509530"/>
                <a:gridCol w="1509530"/>
              </a:tblGrid>
              <a:tr h="438280">
                <a:tc>
                  <a:txBody>
                    <a:bodyPr/>
                    <a:lstStyle/>
                    <a:p>
                      <a:pPr marL="0" marR="0" indent="0" algn="ctr" defTabSz="10906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</a:t>
                      </a:r>
                      <a:r>
                        <a:rPr lang="en-US" altLang="ja-JP" sz="1200" b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monday</a:t>
                      </a:r>
                      <a:endParaRPr lang="ja-JP" altLang="en-US" sz="1200" b="0" i="0" u="none" strike="noStrike" dirty="0" smtClean="0">
                        <a:solidFill>
                          <a:srgbClr val="00B05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rgbClr val="B4DE86"/>
                      </a:fgClr>
                      <a:bgClr>
                        <a:srgbClr val="DDF6C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906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 </a:t>
                      </a:r>
                      <a:r>
                        <a:rPr lang="en-US" altLang="ja-JP" sz="1200" b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tuesday</a:t>
                      </a:r>
                      <a:endParaRPr lang="ja-JP" altLang="en-US" sz="1200" b="0" i="0" u="none" strike="noStrike" dirty="0" smtClean="0">
                        <a:solidFill>
                          <a:srgbClr val="00B05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rgbClr val="B4DE86"/>
                      </a:fgClr>
                      <a:bgClr>
                        <a:srgbClr val="DDF6C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906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 </a:t>
                      </a:r>
                      <a:r>
                        <a:rPr lang="en-US" altLang="ja-JP" sz="1200" b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wednesday</a:t>
                      </a:r>
                      <a:endParaRPr lang="ja-JP" altLang="en-US" sz="1200" b="0" i="0" u="none" strike="noStrike" dirty="0" smtClean="0">
                        <a:solidFill>
                          <a:srgbClr val="00B05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rgbClr val="B4DE86"/>
                      </a:fgClr>
                      <a:bgClr>
                        <a:srgbClr val="DDF6C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 </a:t>
                      </a:r>
                      <a:r>
                        <a:rPr lang="en-US" altLang="ja-JP" sz="1200" b="0" u="none" strike="noStrike" dirty="0" smtClean="0">
                          <a:solidFill>
                            <a:srgbClr val="00B05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Thursday</a:t>
                      </a:r>
                      <a:endParaRPr lang="ja-JP" altLang="en-US" sz="1050" b="0" i="0" u="none" strike="noStrike" dirty="0">
                        <a:solidFill>
                          <a:srgbClr val="00B05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rgbClr val="B4DE86"/>
                      </a:fgClr>
                      <a:bgClr>
                        <a:srgbClr val="DDF6C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 </a:t>
                      </a:r>
                      <a:r>
                        <a:rPr lang="en-US" altLang="ja-JP" sz="1200" b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friday</a:t>
                      </a:r>
                      <a:endParaRPr lang="ja-JP" alt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rgbClr val="B4DE86"/>
                      </a:fgClr>
                      <a:bgClr>
                        <a:srgbClr val="DDF6CA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 </a:t>
                      </a:r>
                      <a:r>
                        <a:rPr lang="en-US" altLang="ja-JP" sz="1200" b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saturday</a:t>
                      </a:r>
                      <a:endParaRPr lang="ja-JP" altLang="en-US" sz="1200" b="0" i="0" u="none" strike="noStrike" dirty="0">
                        <a:solidFill>
                          <a:srgbClr val="00B0F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rgbClr val="85DFFF"/>
                      </a:fgClr>
                      <a:bgClr>
                        <a:srgbClr val="BDEE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 </a:t>
                      </a:r>
                      <a:r>
                        <a:rPr lang="en-US" altLang="ja-JP" sz="1200" b="0" u="none" strike="noStrike" dirty="0" err="1" smtClean="0">
                          <a:solidFill>
                            <a:srgbClr val="FF6699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sunday</a:t>
                      </a:r>
                      <a:endParaRPr lang="ja-JP" altLang="en-US" sz="1200" b="1" i="0" u="none" strike="noStrike" dirty="0">
                        <a:solidFill>
                          <a:srgbClr val="FF6699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rgbClr val="FFC9DB"/>
                      </a:fgClr>
                      <a:bgClr>
                        <a:srgbClr val="FFE7EF"/>
                      </a:bgClr>
                    </a:pattFill>
                  </a:tcPr>
                </a:tc>
              </a:tr>
              <a:tr h="1005464"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鶏肉の唐揚げ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香味ソース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464"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麻婆豆腐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白身魚の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ムニエル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海鮮丼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シーフード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カレー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豚肉の冷やし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しゃぶしゃぶ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海老の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チリソース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サバの塩焼き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464"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サーモンフライ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ビーフシチュー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カツオのお刺身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回鍋肉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豚の生姜焼き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舌平目のフライ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青菜の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チャーハン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464"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鮭の西京焼き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ビーフ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ハンバーグ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レバニラ炒め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八宝菜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ロールキャベツ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ミートソース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スパゲティ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アナゴの天丼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464"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肉豆腐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アジフライ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鶏肉とアスパラ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の炒め物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マグロのお刺身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ハッシュド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ビーフ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豚肉の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野菜巻き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冷やし中華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464">
                <a:tc>
                  <a:txBody>
                    <a:bodyPr/>
                    <a:lstStyle/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チキンカツ</a:t>
                      </a:r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156113" y="227407"/>
            <a:ext cx="10751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アスクルスーパー</a:t>
            </a:r>
            <a:r>
              <a:rPr lang="en-US" altLang="ja-JP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月のおすすめメニュー！</a:t>
            </a:r>
            <a:endParaRPr lang="ja-JP" altLang="en-US" sz="6000" b="1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814878" y="6583903"/>
            <a:ext cx="6738521" cy="717049"/>
            <a:chOff x="4169191" y="7058526"/>
            <a:chExt cx="6738521" cy="717049"/>
          </a:xfrm>
        </p:grpSpPr>
        <p:sp>
          <p:nvSpPr>
            <p:cNvPr id="19" name="正方形/長方形 18"/>
            <p:cNvSpPr/>
            <p:nvPr/>
          </p:nvSpPr>
          <p:spPr>
            <a:xfrm>
              <a:off x="4169191" y="7058526"/>
              <a:ext cx="6738521" cy="717049"/>
            </a:xfrm>
            <a:prstGeom prst="rect">
              <a:avLst/>
            </a:prstGeom>
            <a:pattFill prst="pct40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451637" y="7227510"/>
              <a:ext cx="21563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03-1234-1111</a:t>
              </a:r>
              <a:endPara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4504277" y="7227510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明日来スーパー</a:t>
              </a:r>
              <a:endParaRPr kumimoji="1"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8447001" y="7258288"/>
              <a:ext cx="23535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営業時間</a:t>
              </a:r>
              <a:r>
                <a:rPr lang="en-US" altLang="ja-JP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  <a:r>
                <a:rPr kumimoji="1" lang="en-US" altLang="ja-JP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:00</a:t>
              </a:r>
              <a:r>
                <a:rPr kumimoji="1" lang="ja-JP" altLang="en-US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～</a:t>
              </a:r>
              <a:r>
                <a:rPr kumimoji="1" lang="en-US" altLang="ja-JP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20:00</a:t>
              </a:r>
              <a:endParaRPr kumimoji="1" lang="ja-JP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7" name="正方形/長方形 26"/>
          <p:cNvSpPr/>
          <p:nvPr/>
        </p:nvSpPr>
        <p:spPr>
          <a:xfrm>
            <a:off x="1154243" y="6442680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30</a:t>
            </a:r>
            <a:endParaRPr kumimoji="1" lang="ja-JP" altLang="en-US" sz="1800" dirty="0"/>
          </a:p>
        </p:txBody>
      </p:sp>
      <p:sp>
        <p:nvSpPr>
          <p:cNvPr id="160" name="正方形/長方形 159"/>
          <p:cNvSpPr/>
          <p:nvPr/>
        </p:nvSpPr>
        <p:spPr>
          <a:xfrm>
            <a:off x="1154243" y="5437493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23</a:t>
            </a:r>
            <a:endParaRPr kumimoji="1" lang="ja-JP" altLang="en-US" sz="1800" dirty="0"/>
          </a:p>
        </p:txBody>
      </p:sp>
      <p:sp>
        <p:nvSpPr>
          <p:cNvPr id="161" name="正方形/長方形 160"/>
          <p:cNvSpPr/>
          <p:nvPr/>
        </p:nvSpPr>
        <p:spPr>
          <a:xfrm>
            <a:off x="1154243" y="4429965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16</a:t>
            </a:r>
            <a:endParaRPr kumimoji="1" lang="ja-JP" altLang="en-US" sz="1800" dirty="0"/>
          </a:p>
        </p:txBody>
      </p:sp>
      <p:sp>
        <p:nvSpPr>
          <p:cNvPr id="162" name="正方形/長方形 161"/>
          <p:cNvSpPr/>
          <p:nvPr/>
        </p:nvSpPr>
        <p:spPr>
          <a:xfrm>
            <a:off x="1154243" y="3427121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9</a:t>
            </a:r>
            <a:endParaRPr kumimoji="1" lang="ja-JP" altLang="en-US" sz="1800" dirty="0"/>
          </a:p>
        </p:txBody>
      </p:sp>
      <p:sp>
        <p:nvSpPr>
          <p:cNvPr id="163" name="正方形/長方形 162"/>
          <p:cNvSpPr/>
          <p:nvPr/>
        </p:nvSpPr>
        <p:spPr>
          <a:xfrm>
            <a:off x="1154243" y="2421934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</a:t>
            </a:r>
            <a:endParaRPr kumimoji="1" lang="ja-JP" altLang="en-US" sz="1800" dirty="0"/>
          </a:p>
        </p:txBody>
      </p:sp>
      <p:sp>
        <p:nvSpPr>
          <p:cNvPr id="169" name="正方形/長方形 168"/>
          <p:cNvSpPr/>
          <p:nvPr/>
        </p:nvSpPr>
        <p:spPr>
          <a:xfrm>
            <a:off x="2661717" y="5437493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24</a:t>
            </a:r>
            <a:endParaRPr kumimoji="1" lang="ja-JP" altLang="en-US" sz="1800" dirty="0"/>
          </a:p>
        </p:txBody>
      </p:sp>
      <p:sp>
        <p:nvSpPr>
          <p:cNvPr id="170" name="正方形/長方形 169"/>
          <p:cNvSpPr/>
          <p:nvPr/>
        </p:nvSpPr>
        <p:spPr>
          <a:xfrm>
            <a:off x="2661717" y="4429965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17</a:t>
            </a:r>
            <a:endParaRPr kumimoji="1" lang="ja-JP" altLang="en-US" sz="1800" dirty="0"/>
          </a:p>
        </p:txBody>
      </p:sp>
      <p:sp>
        <p:nvSpPr>
          <p:cNvPr id="171" name="正方形/長方形 170"/>
          <p:cNvSpPr/>
          <p:nvPr/>
        </p:nvSpPr>
        <p:spPr>
          <a:xfrm>
            <a:off x="2661717" y="3427121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10</a:t>
            </a:r>
            <a:endParaRPr kumimoji="1" lang="ja-JP" altLang="en-US" sz="1800" dirty="0"/>
          </a:p>
        </p:txBody>
      </p:sp>
      <p:sp>
        <p:nvSpPr>
          <p:cNvPr id="172" name="正方形/長方形 171"/>
          <p:cNvSpPr/>
          <p:nvPr/>
        </p:nvSpPr>
        <p:spPr>
          <a:xfrm>
            <a:off x="2661717" y="2421934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/>
              <a:t>3</a:t>
            </a:r>
            <a:endParaRPr kumimoji="1" lang="ja-JP" altLang="en-US" sz="1800" dirty="0"/>
          </a:p>
        </p:txBody>
      </p:sp>
      <p:sp>
        <p:nvSpPr>
          <p:cNvPr id="173" name="正方形/長方形 172"/>
          <p:cNvSpPr/>
          <p:nvPr/>
        </p:nvSpPr>
        <p:spPr>
          <a:xfrm>
            <a:off x="4169191" y="5437493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25</a:t>
            </a:r>
            <a:endParaRPr kumimoji="1" lang="ja-JP" altLang="en-US" sz="1800" dirty="0"/>
          </a:p>
        </p:txBody>
      </p:sp>
      <p:sp>
        <p:nvSpPr>
          <p:cNvPr id="174" name="正方形/長方形 173"/>
          <p:cNvSpPr/>
          <p:nvPr/>
        </p:nvSpPr>
        <p:spPr>
          <a:xfrm>
            <a:off x="4169191" y="4429965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18</a:t>
            </a:r>
            <a:endParaRPr kumimoji="1" lang="ja-JP" altLang="en-US" sz="1800" dirty="0"/>
          </a:p>
        </p:txBody>
      </p:sp>
      <p:sp>
        <p:nvSpPr>
          <p:cNvPr id="175" name="正方形/長方形 174"/>
          <p:cNvSpPr/>
          <p:nvPr/>
        </p:nvSpPr>
        <p:spPr>
          <a:xfrm>
            <a:off x="4169191" y="3427121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11</a:t>
            </a:r>
            <a:endParaRPr kumimoji="1" lang="ja-JP" altLang="en-US" sz="1800" dirty="0"/>
          </a:p>
        </p:txBody>
      </p:sp>
      <p:sp>
        <p:nvSpPr>
          <p:cNvPr id="176" name="正方形/長方形 175"/>
          <p:cNvSpPr/>
          <p:nvPr/>
        </p:nvSpPr>
        <p:spPr>
          <a:xfrm>
            <a:off x="4169191" y="2421934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4</a:t>
            </a:r>
            <a:endParaRPr kumimoji="1" lang="ja-JP" altLang="en-US" sz="1800" dirty="0"/>
          </a:p>
        </p:txBody>
      </p:sp>
      <p:sp>
        <p:nvSpPr>
          <p:cNvPr id="177" name="正方形/長方形 176"/>
          <p:cNvSpPr/>
          <p:nvPr/>
        </p:nvSpPr>
        <p:spPr>
          <a:xfrm>
            <a:off x="5676665" y="5437493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26</a:t>
            </a:r>
            <a:endParaRPr kumimoji="1" lang="ja-JP" altLang="en-US" sz="1800" dirty="0"/>
          </a:p>
        </p:txBody>
      </p:sp>
      <p:sp>
        <p:nvSpPr>
          <p:cNvPr id="178" name="正方形/長方形 177"/>
          <p:cNvSpPr/>
          <p:nvPr/>
        </p:nvSpPr>
        <p:spPr>
          <a:xfrm>
            <a:off x="5676665" y="4429965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19</a:t>
            </a:r>
            <a:endParaRPr kumimoji="1" lang="ja-JP" altLang="en-US" sz="1800" dirty="0"/>
          </a:p>
        </p:txBody>
      </p:sp>
      <p:sp>
        <p:nvSpPr>
          <p:cNvPr id="179" name="正方形/長方形 178"/>
          <p:cNvSpPr/>
          <p:nvPr/>
        </p:nvSpPr>
        <p:spPr>
          <a:xfrm>
            <a:off x="5676665" y="3427121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12</a:t>
            </a:r>
            <a:endParaRPr kumimoji="1" lang="ja-JP" altLang="en-US" sz="1800" dirty="0"/>
          </a:p>
        </p:txBody>
      </p:sp>
      <p:sp>
        <p:nvSpPr>
          <p:cNvPr id="180" name="正方形/長方形 179"/>
          <p:cNvSpPr/>
          <p:nvPr/>
        </p:nvSpPr>
        <p:spPr>
          <a:xfrm>
            <a:off x="5676665" y="2421934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5</a:t>
            </a:r>
            <a:endParaRPr kumimoji="1" lang="ja-JP" altLang="en-US" sz="1800" dirty="0"/>
          </a:p>
        </p:txBody>
      </p:sp>
      <p:sp>
        <p:nvSpPr>
          <p:cNvPr id="181" name="正方形/長方形 180"/>
          <p:cNvSpPr/>
          <p:nvPr/>
        </p:nvSpPr>
        <p:spPr>
          <a:xfrm>
            <a:off x="7184139" y="5437493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27</a:t>
            </a:r>
            <a:endParaRPr kumimoji="1" lang="ja-JP" altLang="en-US" sz="1800" dirty="0"/>
          </a:p>
        </p:txBody>
      </p:sp>
      <p:sp>
        <p:nvSpPr>
          <p:cNvPr id="182" name="正方形/長方形 181"/>
          <p:cNvSpPr/>
          <p:nvPr/>
        </p:nvSpPr>
        <p:spPr>
          <a:xfrm>
            <a:off x="7184139" y="4429965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20</a:t>
            </a:r>
            <a:endParaRPr kumimoji="1" lang="ja-JP" altLang="en-US" sz="1800" dirty="0"/>
          </a:p>
        </p:txBody>
      </p:sp>
      <p:sp>
        <p:nvSpPr>
          <p:cNvPr id="183" name="正方形/長方形 182"/>
          <p:cNvSpPr/>
          <p:nvPr/>
        </p:nvSpPr>
        <p:spPr>
          <a:xfrm>
            <a:off x="7184139" y="3427121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13</a:t>
            </a:r>
            <a:endParaRPr kumimoji="1" lang="ja-JP" altLang="en-US" sz="1800" dirty="0"/>
          </a:p>
        </p:txBody>
      </p:sp>
      <p:sp>
        <p:nvSpPr>
          <p:cNvPr id="184" name="正方形/長方形 183"/>
          <p:cNvSpPr/>
          <p:nvPr/>
        </p:nvSpPr>
        <p:spPr>
          <a:xfrm>
            <a:off x="7184139" y="2421934"/>
            <a:ext cx="494675" cy="284813"/>
          </a:xfrm>
          <a:prstGeom prst="rect">
            <a:avLst/>
          </a:prstGeom>
          <a:solidFill>
            <a:srgbClr val="B4D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6</a:t>
            </a:r>
            <a:endParaRPr kumimoji="1" lang="ja-JP" altLang="en-US" sz="1800" dirty="0"/>
          </a:p>
        </p:txBody>
      </p:sp>
      <p:sp>
        <p:nvSpPr>
          <p:cNvPr id="185" name="正方形/長方形 184"/>
          <p:cNvSpPr/>
          <p:nvPr/>
        </p:nvSpPr>
        <p:spPr>
          <a:xfrm>
            <a:off x="8691613" y="5437493"/>
            <a:ext cx="494675" cy="284813"/>
          </a:xfrm>
          <a:prstGeom prst="rect">
            <a:avLst/>
          </a:prstGeom>
          <a:solidFill>
            <a:srgbClr val="85D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28</a:t>
            </a:r>
            <a:endParaRPr kumimoji="1" lang="ja-JP" altLang="en-US" sz="1800" dirty="0"/>
          </a:p>
        </p:txBody>
      </p:sp>
      <p:sp>
        <p:nvSpPr>
          <p:cNvPr id="186" name="正方形/長方形 185"/>
          <p:cNvSpPr/>
          <p:nvPr/>
        </p:nvSpPr>
        <p:spPr>
          <a:xfrm>
            <a:off x="8691613" y="4429965"/>
            <a:ext cx="494675" cy="284813"/>
          </a:xfrm>
          <a:prstGeom prst="rect">
            <a:avLst/>
          </a:prstGeom>
          <a:solidFill>
            <a:srgbClr val="85D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21</a:t>
            </a:r>
            <a:endParaRPr kumimoji="1" lang="ja-JP" altLang="en-US" sz="1800" dirty="0"/>
          </a:p>
        </p:txBody>
      </p:sp>
      <p:sp>
        <p:nvSpPr>
          <p:cNvPr id="187" name="正方形/長方形 186"/>
          <p:cNvSpPr/>
          <p:nvPr/>
        </p:nvSpPr>
        <p:spPr>
          <a:xfrm>
            <a:off x="8691613" y="3427121"/>
            <a:ext cx="494675" cy="284813"/>
          </a:xfrm>
          <a:prstGeom prst="rect">
            <a:avLst/>
          </a:prstGeom>
          <a:solidFill>
            <a:srgbClr val="85D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14</a:t>
            </a:r>
            <a:endParaRPr kumimoji="1" lang="ja-JP" altLang="en-US" sz="1800" dirty="0"/>
          </a:p>
        </p:txBody>
      </p:sp>
      <p:sp>
        <p:nvSpPr>
          <p:cNvPr id="188" name="正方形/長方形 187"/>
          <p:cNvSpPr/>
          <p:nvPr/>
        </p:nvSpPr>
        <p:spPr>
          <a:xfrm>
            <a:off x="8691613" y="2421934"/>
            <a:ext cx="494675" cy="284813"/>
          </a:xfrm>
          <a:prstGeom prst="rect">
            <a:avLst/>
          </a:prstGeom>
          <a:solidFill>
            <a:srgbClr val="85D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7</a:t>
            </a:r>
            <a:endParaRPr kumimoji="1" lang="ja-JP" altLang="en-US" sz="1800" dirty="0"/>
          </a:p>
        </p:txBody>
      </p:sp>
      <p:sp>
        <p:nvSpPr>
          <p:cNvPr id="189" name="正方形/長方形 188"/>
          <p:cNvSpPr/>
          <p:nvPr/>
        </p:nvSpPr>
        <p:spPr>
          <a:xfrm>
            <a:off x="10199087" y="4429965"/>
            <a:ext cx="494675" cy="284813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22</a:t>
            </a:r>
            <a:endParaRPr kumimoji="1" lang="ja-JP" altLang="en-US" sz="1800" dirty="0"/>
          </a:p>
        </p:txBody>
      </p:sp>
      <p:sp>
        <p:nvSpPr>
          <p:cNvPr id="190" name="正方形/長方形 189"/>
          <p:cNvSpPr/>
          <p:nvPr/>
        </p:nvSpPr>
        <p:spPr>
          <a:xfrm>
            <a:off x="10199087" y="3427121"/>
            <a:ext cx="494675" cy="284813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15</a:t>
            </a:r>
            <a:endParaRPr kumimoji="1" lang="ja-JP" altLang="en-US" sz="1800" dirty="0"/>
          </a:p>
        </p:txBody>
      </p:sp>
      <p:sp>
        <p:nvSpPr>
          <p:cNvPr id="191" name="正方形/長方形 190"/>
          <p:cNvSpPr/>
          <p:nvPr/>
        </p:nvSpPr>
        <p:spPr>
          <a:xfrm>
            <a:off x="10199087" y="2421934"/>
            <a:ext cx="494675" cy="284813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8</a:t>
            </a:r>
            <a:endParaRPr kumimoji="1" lang="ja-JP" altLang="en-US" sz="1800" dirty="0"/>
          </a:p>
        </p:txBody>
      </p:sp>
      <p:sp>
        <p:nvSpPr>
          <p:cNvPr id="192" name="正方形/長方形 191"/>
          <p:cNvSpPr/>
          <p:nvPr/>
        </p:nvSpPr>
        <p:spPr>
          <a:xfrm>
            <a:off x="10199087" y="1436844"/>
            <a:ext cx="494675" cy="284813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/>
              <a:t>1</a:t>
            </a:r>
            <a:endParaRPr kumimoji="1" lang="ja-JP" altLang="en-US" sz="1800" dirty="0"/>
          </a:p>
        </p:txBody>
      </p:sp>
      <p:sp>
        <p:nvSpPr>
          <p:cNvPr id="193" name="正方形/長方形 192"/>
          <p:cNvSpPr/>
          <p:nvPr/>
        </p:nvSpPr>
        <p:spPr>
          <a:xfrm>
            <a:off x="10199086" y="5433246"/>
            <a:ext cx="494675" cy="284813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29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7385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21.pptx" id="{E16E960B-CD69-48C4-A90E-0959D670ED77}" vid="{805AC105-AA6F-44E9-9751-68B2BD7E4FB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21</Template>
  <TotalTime>0</TotalTime>
  <Words>249</Words>
  <Application>Microsoft Office PowerPoint</Application>
  <PresentationFormat>ユーザー設定</PresentationFormat>
  <Paragraphs>158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21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2013-07-10T09:52:48Z</dcterms:created>
  <dcterms:modified xsi:type="dcterms:W3CDTF">2013-07-10T10:13:36Z</dcterms:modified>
</cp:coreProperties>
</file>