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1" r:id="rId3"/>
    <p:sldId id="259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33"/>
    <a:srgbClr val="FF9021"/>
    <a:srgbClr val="FF6600"/>
    <a:srgbClr val="F2B800"/>
    <a:srgbClr val="E6D6C3"/>
    <a:srgbClr val="FFEDC9"/>
    <a:srgbClr val="5A1B02"/>
    <a:srgbClr val="000000"/>
    <a:srgbClr val="EAE0DE"/>
    <a:srgbClr val="73230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1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3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795393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075125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112429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748428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639281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425733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295090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911681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514123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018819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6107481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38318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2/20/2017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2/20/2017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62142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953096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正方形/長方形 116"/>
          <p:cNvSpPr/>
          <p:nvPr/>
        </p:nvSpPr>
        <p:spPr>
          <a:xfrm>
            <a:off x="428588" y="10262653"/>
            <a:ext cx="2400078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3-2-3</a:t>
            </a: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lang="en-US" altLang="ja-JP" sz="1050" dirty="0" err="1">
                <a:latin typeface="メイリオ" panose="020B0604030504040204" pitchFamily="50" charset="-128"/>
                <a:ea typeface="メイリオ" panose="020B0604030504040204" pitchFamily="50" charset="-128"/>
              </a:rPr>
              <a:t>Toyosu,Koto-ku,Tokyo</a:t>
            </a: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2465709" y="9720283"/>
            <a:ext cx="284109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2800" b="1"/>
              <a:t>BOUTIQUE</a:t>
            </a:r>
            <a:r>
              <a:rPr lang="ja-JP" altLang="en-US" sz="2800" b="1" dirty="0"/>
              <a:t> </a:t>
            </a:r>
            <a:r>
              <a:rPr lang="en-US" altLang="ja-JP" sz="2800" b="1" dirty="0"/>
              <a:t>ASKUL</a:t>
            </a:r>
            <a:endParaRPr kumimoji="1"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302585" y="1547455"/>
            <a:ext cx="7167347" cy="31085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9600" b="1" dirty="0">
                <a:latin typeface="Times New Roman" panose="02020603050405020304" pitchFamily="18" charset="0"/>
                <a:ea typeface="Microsoft Himalaya" panose="01010100010101010101" pitchFamily="2" charset="0"/>
                <a:cs typeface="Times New Roman" panose="02020603050405020304" pitchFamily="18" charset="0"/>
              </a:rPr>
              <a:t>OPEN</a:t>
            </a:r>
            <a:endParaRPr kumimoji="1" lang="ja-JP" altLang="en-US" sz="19600" b="1" dirty="0">
              <a:latin typeface="Times New Roman" panose="02020603050405020304" pitchFamily="18" charset="0"/>
              <a:ea typeface="メイリオ" panose="020B060403050404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2246953" y="246493"/>
            <a:ext cx="3281668" cy="22159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3800" b="1" dirty="0">
                <a:latin typeface="Times New Roman" panose="02020603050405020304" pitchFamily="18" charset="0"/>
                <a:ea typeface="メイリオ" panose="020B0604030504040204" pitchFamily="50" charset="-128"/>
                <a:cs typeface="Times New Roman" panose="02020603050405020304" pitchFamily="18" charset="0"/>
              </a:rPr>
              <a:t>7.20</a:t>
            </a:r>
            <a:endParaRPr kumimoji="1" lang="ja-JP" altLang="en-US" sz="4800" b="1" dirty="0">
              <a:latin typeface="Times New Roman" panose="02020603050405020304" pitchFamily="18" charset="0"/>
              <a:ea typeface="メイリオ" panose="020B060403050404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5312368" y="10247264"/>
            <a:ext cx="1874749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200" spc="3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03-1234-1111</a:t>
            </a:r>
            <a:endParaRPr lang="ja-JP" altLang="en-US" sz="1200" spc="3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2364848" y="10216486"/>
            <a:ext cx="304282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www.boutique-askul.com</a:t>
            </a:r>
            <a:endParaRPr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5798721" y="1678678"/>
            <a:ext cx="92627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200" dirty="0"/>
              <a:t>(sat)</a:t>
            </a:r>
            <a:endParaRPr kumimoji="1" lang="ja-JP" altLang="en-US" sz="3200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1359241" y="6565118"/>
            <a:ext cx="505709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BOUTIQUE</a:t>
            </a:r>
            <a:r>
              <a:rPr lang="ja-JP" altLang="en-US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altLang="ja-JP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ASKUL</a:t>
            </a:r>
            <a:endParaRPr kumimoji="1" lang="ja-JP" altLang="en-US" sz="4000" dirty="0">
              <a:latin typeface="Times New Roman" panose="02020603050405020304" pitchFamily="18" charset="0"/>
              <a:ea typeface="メイリオ" panose="020B060403050404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13943" y="4596987"/>
            <a:ext cx="1569690" cy="1573967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2248917" y="4596987"/>
            <a:ext cx="1569690" cy="1573967"/>
          </a:xfrm>
          <a:prstGeom prst="rect">
            <a:avLst/>
          </a:prstGeom>
          <a:solidFill>
            <a:srgbClr val="99FF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5718864" y="4596987"/>
            <a:ext cx="1569690" cy="1573967"/>
          </a:xfrm>
          <a:prstGeom prst="rect">
            <a:avLst/>
          </a:prstGeom>
          <a:solidFill>
            <a:srgbClr val="99FF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2" name="正方形/長方形 31"/>
          <p:cNvSpPr/>
          <p:nvPr/>
        </p:nvSpPr>
        <p:spPr>
          <a:xfrm>
            <a:off x="3983891" y="4596987"/>
            <a:ext cx="1569690" cy="1573967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513943" y="7717504"/>
            <a:ext cx="1569690" cy="1573967"/>
          </a:xfrm>
          <a:prstGeom prst="rect">
            <a:avLst/>
          </a:prstGeom>
          <a:solidFill>
            <a:srgbClr val="99FF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2248917" y="7717504"/>
            <a:ext cx="1569690" cy="1573967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5718864" y="7717504"/>
            <a:ext cx="1569690" cy="1573967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3983891" y="7717504"/>
            <a:ext cx="1569690" cy="1573967"/>
          </a:xfrm>
          <a:prstGeom prst="rect">
            <a:avLst/>
          </a:prstGeom>
          <a:solidFill>
            <a:srgbClr val="99FF3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kumimoji="1" lang="en-US" altLang="ja-JP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入れてください</a:t>
            </a:r>
            <a:endParaRPr kumimoji="1" lang="ja-JP" altLang="en-US" sz="12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</p:sld>
</file>

<file path=ppt/theme/theme1.xml><?xml version="1.0" encoding="utf-8"?>
<a:theme xmlns:a="http://schemas.openxmlformats.org/drawingml/2006/main" name="22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22.pptx" id="{88BFAF2C-7967-4253-A740-5914485FC90A}" vid="{029E7FE1-BB1E-4A8E-8B13-B34DD60075B0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22</Template>
  <TotalTime>0</TotalTime>
  <Words>161</Words>
  <Application>Microsoft Office PowerPoint</Application>
  <PresentationFormat>ユーザー設定</PresentationFormat>
  <Paragraphs>41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HG丸ｺﾞｼｯｸM-PRO</vt:lpstr>
      <vt:lpstr>ＭＳ Ｐゴシック</vt:lpstr>
      <vt:lpstr>メイリオ</vt:lpstr>
      <vt:lpstr>Arial</vt:lpstr>
      <vt:lpstr>Calibri</vt:lpstr>
      <vt:lpstr>Calibri Light</vt:lpstr>
      <vt:lpstr>Microsoft Himalaya</vt:lpstr>
      <vt:lpstr>Times New Roman</vt:lpstr>
      <vt:lpstr>22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2013-07-10T09:53:30Z</dcterms:created>
  <dcterms:modified xsi:type="dcterms:W3CDTF">2017-02-20T07:45:50Z</dcterms:modified>
</cp:coreProperties>
</file>

<file path=docProps/thumbnail.jpeg>
</file>