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1" r:id="rId3"/>
    <p:sldId id="259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33"/>
    <a:srgbClr val="FF9021"/>
    <a:srgbClr val="FF6600"/>
    <a:srgbClr val="F2B800"/>
    <a:srgbClr val="E6D6C3"/>
    <a:srgbClr val="FFEDC9"/>
    <a:srgbClr val="5A1B02"/>
    <a:srgbClr val="000000"/>
    <a:srgbClr val="EAE0DE"/>
    <a:srgbClr val="7323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1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3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2/20/2017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9539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2/20/2017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7512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2/20/2017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1242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2/20/2017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74842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2/20/2017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9281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2/20/2017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2573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2/20/2017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509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2/20/2017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1168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2/20/2017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1412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2/20/2017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1881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2/20/2017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10748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3831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2/20/2017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2/20/2017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214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953096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正方形/長方形 116"/>
          <p:cNvSpPr/>
          <p:nvPr/>
        </p:nvSpPr>
        <p:spPr>
          <a:xfrm>
            <a:off x="428588" y="10262653"/>
            <a:ext cx="240007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3-2-3</a:t>
            </a:r>
            <a:r>
              <a:rPr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05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Toyosu,Koto-ku,Tokyo</a:t>
            </a:r>
            <a:r>
              <a:rPr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2465709" y="9720283"/>
            <a:ext cx="28410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b="1"/>
              <a:t>BOUTIQUE</a:t>
            </a:r>
            <a:r>
              <a:rPr lang="ja-JP" altLang="en-US" sz="2800" b="1" dirty="0"/>
              <a:t> </a:t>
            </a:r>
            <a:r>
              <a:rPr lang="en-US" altLang="ja-JP" sz="2800" b="1" dirty="0"/>
              <a:t>ASKUL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302585" y="1547455"/>
            <a:ext cx="7167347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9600" b="1" dirty="0">
                <a:latin typeface="Times New Roman" panose="02020603050405020304" pitchFamily="18" charset="0"/>
                <a:ea typeface="Microsoft Himalaya" panose="01010100010101010101" pitchFamily="2" charset="0"/>
                <a:cs typeface="Times New Roman" panose="02020603050405020304" pitchFamily="18" charset="0"/>
              </a:rPr>
              <a:t>OPEN</a:t>
            </a:r>
            <a:endParaRPr kumimoji="1" lang="ja-JP" altLang="en-US" sz="19600" b="1" dirty="0">
              <a:latin typeface="Times New Roman" panose="02020603050405020304" pitchFamily="18" charset="0"/>
              <a:ea typeface="メイリオ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2246953" y="246493"/>
            <a:ext cx="3281668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3800" b="1" dirty="0"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7.20</a:t>
            </a:r>
            <a:endParaRPr kumimoji="1" lang="ja-JP" altLang="en-US" sz="4800" b="1" dirty="0">
              <a:latin typeface="Times New Roman" panose="02020603050405020304" pitchFamily="18" charset="0"/>
              <a:ea typeface="メイリオ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5312368" y="10247264"/>
            <a:ext cx="187474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spc="3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03-1234-1111</a:t>
            </a:r>
            <a:endParaRPr lang="ja-JP" altLang="en-US" sz="1200" spc="3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2364848" y="10216486"/>
            <a:ext cx="30428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www.boutique-askul.com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798721" y="1678678"/>
            <a:ext cx="9262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/>
              <a:t>(sat)</a:t>
            </a:r>
            <a:endParaRPr kumimoji="1" lang="ja-JP" altLang="en-US" sz="3200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1359241" y="6565118"/>
            <a:ext cx="505709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BOUTIQUE</a:t>
            </a:r>
            <a:r>
              <a:rPr lang="ja-JP" alt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ASKUL</a:t>
            </a:r>
            <a:endParaRPr kumimoji="1" lang="ja-JP" altLang="en-US" sz="4000" dirty="0">
              <a:latin typeface="Times New Roman" panose="02020603050405020304" pitchFamily="18" charset="0"/>
              <a:ea typeface="メイリオ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513943" y="4596987"/>
            <a:ext cx="1569690" cy="1573967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kumimoji="1" lang="en-US" altLang="ja-JP" sz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  <a:endParaRPr kumimoji="1" lang="ja-JP" altLang="en-US" sz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2248917" y="4596987"/>
            <a:ext cx="1569690" cy="1573967"/>
          </a:xfrm>
          <a:prstGeom prst="rect">
            <a:avLst/>
          </a:prstGeom>
          <a:solidFill>
            <a:srgbClr val="99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kumimoji="1" lang="en-US" altLang="ja-JP" sz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  <a:endParaRPr kumimoji="1" lang="ja-JP" altLang="en-US" sz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5718864" y="4596987"/>
            <a:ext cx="1569690" cy="1573967"/>
          </a:xfrm>
          <a:prstGeom prst="rect">
            <a:avLst/>
          </a:prstGeom>
          <a:solidFill>
            <a:srgbClr val="99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kumimoji="1" lang="en-US" altLang="ja-JP" sz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  <a:endParaRPr kumimoji="1" lang="ja-JP" altLang="en-US" sz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3983891" y="4596987"/>
            <a:ext cx="1569690" cy="1573967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kumimoji="1" lang="en-US" altLang="ja-JP" sz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  <a:endParaRPr kumimoji="1" lang="ja-JP" altLang="en-US" sz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513943" y="7717504"/>
            <a:ext cx="1569690" cy="1573967"/>
          </a:xfrm>
          <a:prstGeom prst="rect">
            <a:avLst/>
          </a:prstGeom>
          <a:solidFill>
            <a:srgbClr val="99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kumimoji="1" lang="en-US" altLang="ja-JP" sz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  <a:endParaRPr kumimoji="1" lang="ja-JP" altLang="en-US" sz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2248917" y="7717504"/>
            <a:ext cx="1569690" cy="1573967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kumimoji="1" lang="en-US" altLang="ja-JP" sz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  <a:endParaRPr kumimoji="1" lang="ja-JP" altLang="en-US" sz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5718864" y="7717504"/>
            <a:ext cx="1569690" cy="1573967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kumimoji="1" lang="en-US" altLang="ja-JP" sz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  <a:endParaRPr kumimoji="1" lang="ja-JP" altLang="en-US" sz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3983891" y="7717504"/>
            <a:ext cx="1569690" cy="1573967"/>
          </a:xfrm>
          <a:prstGeom prst="rect">
            <a:avLst/>
          </a:prstGeom>
          <a:solidFill>
            <a:srgbClr val="99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kumimoji="1" lang="en-US" altLang="ja-JP" sz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  <a:endParaRPr kumimoji="1" lang="ja-JP" altLang="en-US" sz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</p:sld>
</file>

<file path=ppt/theme/theme1.xml><?xml version="1.0" encoding="utf-8"?>
<a:theme xmlns:a="http://schemas.openxmlformats.org/drawingml/2006/main" name="22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2.pptx" id="{88BFAF2C-7967-4253-A740-5914485FC90A}" vid="{029E7FE1-BB1E-4A8E-8B13-B34DD60075B0}"/>
    </a:ext>
  </a:extLst>
</a:theme>
</file>

<file path=ppt/theme/theme2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22</Template>
  <TotalTime>0</TotalTime>
  <Words>161</Words>
  <Application>Microsoft Office PowerPoint</Application>
  <PresentationFormat>ユーザー設定</PresentationFormat>
  <Paragraphs>41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HG丸ｺﾞｼｯｸM-PRO</vt:lpstr>
      <vt:lpstr>ＭＳ Ｐゴシック</vt:lpstr>
      <vt:lpstr>メイリオ</vt:lpstr>
      <vt:lpstr>Arial</vt:lpstr>
      <vt:lpstr>Calibri</vt:lpstr>
      <vt:lpstr>Calibri Light</vt:lpstr>
      <vt:lpstr>Microsoft Himalaya</vt:lpstr>
      <vt:lpstr>Times New Roman</vt:lpstr>
      <vt:lpstr>22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/>
  <cp:revision>1</cp:revision>
  <dcterms:created xsi:type="dcterms:W3CDTF">2013-07-10T09:53:30Z</dcterms:created>
  <dcterms:modified xsi:type="dcterms:W3CDTF">2017-02-20T07:45:50Z</dcterms:modified>
</cp:coreProperties>
</file>