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59" r:id="rId3"/>
  </p:sldIdLst>
  <p:sldSz cx="3816350" cy="5545138"/>
  <p:notesSz cx="6794500" cy="9925050"/>
  <p:defaultTextStyle>
    <a:defPPr>
      <a:defRPr lang="ja-JP"/>
    </a:defPPr>
    <a:lvl1pPr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254000" indent="203200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509588" indent="404813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765175" indent="606425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020763" indent="808038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46">
          <p15:clr>
            <a:srgbClr val="A4A3A4"/>
          </p15:clr>
        </p15:guide>
        <p15:guide id="2" pos="12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33"/>
    <a:srgbClr val="FF9021"/>
    <a:srgbClr val="FF6600"/>
    <a:srgbClr val="F2B800"/>
    <a:srgbClr val="E6D6C3"/>
    <a:srgbClr val="FFEDC9"/>
    <a:srgbClr val="5A1B02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61" autoAdjust="0"/>
    <p:restoredTop sz="94660"/>
  </p:normalViewPr>
  <p:slideViewPr>
    <p:cSldViewPr snapToGrid="0">
      <p:cViewPr varScale="1">
        <p:scale>
          <a:sx n="97" d="100"/>
          <a:sy n="97" d="100"/>
        </p:scale>
        <p:origin x="2044" y="76"/>
      </p:cViewPr>
      <p:guideLst>
        <p:guide orient="horz" pos="1746"/>
        <p:guide pos="12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51052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51052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B2B8B1FF-3122-4505-950A-3F0DC9A20650}" type="datetimeFigureOut">
              <a:rPr lang="ja-JP" altLang="en-US"/>
              <a:pPr>
                <a:defRPr/>
              </a:pPr>
              <a:t>2017/2/24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44725" y="1239838"/>
            <a:ext cx="230505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5600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noProof="0"/>
              <a:t>マスター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51052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10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51052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DDEF0B51-0FB9-485E-8A72-F7A90EE388B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509588" rtl="0" eaLnBrk="0" fontAlgn="base" hangingPunct="0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1pPr>
    <a:lvl2pPr marL="254000" algn="l" defTabSz="509588" rtl="0" eaLnBrk="0" fontAlgn="base" hangingPunct="0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2pPr>
    <a:lvl3pPr marL="509588" algn="l" defTabSz="509588" rtl="0" eaLnBrk="0" fontAlgn="base" hangingPunct="0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3pPr>
    <a:lvl4pPr marL="765175" algn="l" defTabSz="509588" rtl="0" eaLnBrk="0" fontAlgn="base" hangingPunct="0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4pPr>
    <a:lvl5pPr marL="1020763" algn="l" defTabSz="509588" rtl="0" eaLnBrk="0" fontAlgn="base" hangingPunct="0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5pPr>
    <a:lvl6pPr marL="1276307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6pPr>
    <a:lvl7pPr marL="1531568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7pPr>
    <a:lvl8pPr marL="1786830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8pPr>
    <a:lvl9pPr marL="2042091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6226" y="907504"/>
            <a:ext cx="3243898" cy="1930529"/>
          </a:xfrm>
        </p:spPr>
        <p:txBody>
          <a:bodyPr anchor="b"/>
          <a:lstStyle>
            <a:lvl1pPr algn="ctr">
              <a:defRPr sz="2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7044" y="2912482"/>
            <a:ext cx="2862262" cy="1338791"/>
          </a:xfrm>
        </p:spPr>
        <p:txBody>
          <a:bodyPr/>
          <a:lstStyle>
            <a:lvl1pPr marL="0" indent="0" algn="ctr">
              <a:buNone/>
              <a:defRPr sz="1000"/>
            </a:lvl1pPr>
            <a:lvl2pPr marL="194767" indent="0" algn="ctr">
              <a:buNone/>
              <a:defRPr sz="900"/>
            </a:lvl2pPr>
            <a:lvl3pPr marL="389535" indent="0" algn="ctr">
              <a:buNone/>
              <a:defRPr sz="800"/>
            </a:lvl3pPr>
            <a:lvl4pPr marL="584302" indent="0" algn="ctr">
              <a:buNone/>
              <a:defRPr sz="700"/>
            </a:lvl4pPr>
            <a:lvl5pPr marL="779070" indent="0" algn="ctr">
              <a:buNone/>
              <a:defRPr sz="700"/>
            </a:lvl5pPr>
            <a:lvl6pPr marL="973837" indent="0" algn="ctr">
              <a:buNone/>
              <a:defRPr sz="700"/>
            </a:lvl6pPr>
            <a:lvl7pPr marL="1168604" indent="0" algn="ctr">
              <a:buNone/>
              <a:defRPr sz="700"/>
            </a:lvl7pPr>
            <a:lvl8pPr marL="1363371" indent="0" algn="ctr">
              <a:buNone/>
              <a:defRPr sz="700"/>
            </a:lvl8pPr>
            <a:lvl9pPr marL="1558139" indent="0" algn="ctr">
              <a:buNone/>
              <a:defRPr sz="7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95E5BE-FCA1-4AA3-950C-9D64D3BBBC7A}" type="datetimeFigureOut">
              <a:rPr lang="en-US"/>
              <a:pPr>
                <a:defRPr/>
              </a:pPr>
              <a:t>2/24/2017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926358-0C9B-42C5-85AD-8FED0F6B5C5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3A8857-B57D-4E49-8FA4-F2622505DAF2}" type="datetimeFigureOut">
              <a:rPr lang="en-US"/>
              <a:pPr>
                <a:defRPr/>
              </a:pPr>
              <a:t>2/24/2017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A5FF3A-EE72-4A1A-81CF-6E6792D0A8E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731076" y="295228"/>
            <a:ext cx="822900" cy="469924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2374" y="295228"/>
            <a:ext cx="2420997" cy="469924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F87B17-818B-49C2-BFB4-DD5F906A5A64}" type="datetimeFigureOut">
              <a:rPr lang="en-US"/>
              <a:pPr>
                <a:defRPr/>
              </a:pPr>
              <a:t>2/24/2017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97B0F7-4016-4144-A16A-6EB0F567A60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3A0B01-CAC7-4FAA-A527-6168E0CF2008}" type="datetimeFigureOut">
              <a:rPr lang="en-US"/>
              <a:pPr>
                <a:defRPr/>
              </a:pPr>
              <a:t>2/24/2017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F7760B-50E5-4764-BA31-C4090250D6D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387" y="1382436"/>
            <a:ext cx="3291602" cy="2306623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387" y="3710880"/>
            <a:ext cx="3291602" cy="1212998"/>
          </a:xfrm>
        </p:spPr>
        <p:txBody>
          <a:bodyPr/>
          <a:lstStyle>
            <a:lvl1pPr marL="0" indent="0">
              <a:buNone/>
              <a:defRPr sz="1000">
                <a:solidFill>
                  <a:schemeClr val="tx1"/>
                </a:solidFill>
              </a:defRPr>
            </a:lvl1pPr>
            <a:lvl2pPr marL="194767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2pPr>
            <a:lvl3pPr marL="389535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3pPr>
            <a:lvl4pPr marL="584302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4pPr>
            <a:lvl5pPr marL="779070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5pPr>
            <a:lvl6pPr marL="973837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6pPr>
            <a:lvl7pPr marL="1168604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7pPr>
            <a:lvl8pPr marL="1363371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8pPr>
            <a:lvl9pPr marL="1558139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393C34-D059-4359-BFF4-6CEC400569EF}" type="datetimeFigureOut">
              <a:rPr lang="en-US"/>
              <a:pPr>
                <a:defRPr/>
              </a:pPr>
              <a:t>2/24/2017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715B5B-3628-4D45-A152-536528B5B10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2374" y="1476136"/>
            <a:ext cx="1621949" cy="351833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32027" y="1476136"/>
            <a:ext cx="1621949" cy="351833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AE1B57-D1CB-46D7-9022-2335613D4C99}" type="datetimeFigureOut">
              <a:rPr lang="en-US"/>
              <a:pPr>
                <a:defRPr/>
              </a:pPr>
              <a:t>2/24/2017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587E23-1FF5-4493-9DB2-C8A54D5373E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871" y="295228"/>
            <a:ext cx="3291602" cy="1071804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2871" y="1359329"/>
            <a:ext cx="1614495" cy="666186"/>
          </a:xfrm>
        </p:spPr>
        <p:txBody>
          <a:bodyPr anchor="b"/>
          <a:lstStyle>
            <a:lvl1pPr marL="0" indent="0">
              <a:buNone/>
              <a:defRPr sz="1000" b="1"/>
            </a:lvl1pPr>
            <a:lvl2pPr marL="194767" indent="0">
              <a:buNone/>
              <a:defRPr sz="900" b="1"/>
            </a:lvl2pPr>
            <a:lvl3pPr marL="389535" indent="0">
              <a:buNone/>
              <a:defRPr sz="800" b="1"/>
            </a:lvl3pPr>
            <a:lvl4pPr marL="584302" indent="0">
              <a:buNone/>
              <a:defRPr sz="700" b="1"/>
            </a:lvl4pPr>
            <a:lvl5pPr marL="779070" indent="0">
              <a:buNone/>
              <a:defRPr sz="700" b="1"/>
            </a:lvl5pPr>
            <a:lvl6pPr marL="973837" indent="0">
              <a:buNone/>
              <a:defRPr sz="700" b="1"/>
            </a:lvl6pPr>
            <a:lvl7pPr marL="1168604" indent="0">
              <a:buNone/>
              <a:defRPr sz="700" b="1"/>
            </a:lvl7pPr>
            <a:lvl8pPr marL="1363371" indent="0">
              <a:buNone/>
              <a:defRPr sz="700" b="1"/>
            </a:lvl8pPr>
            <a:lvl9pPr marL="1558139" indent="0">
              <a:buNone/>
              <a:defRPr sz="7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71" y="2025515"/>
            <a:ext cx="1614495" cy="297922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932027" y="1359329"/>
            <a:ext cx="1622446" cy="666186"/>
          </a:xfrm>
        </p:spPr>
        <p:txBody>
          <a:bodyPr anchor="b"/>
          <a:lstStyle>
            <a:lvl1pPr marL="0" indent="0">
              <a:buNone/>
              <a:defRPr sz="1000" b="1"/>
            </a:lvl1pPr>
            <a:lvl2pPr marL="194767" indent="0">
              <a:buNone/>
              <a:defRPr sz="900" b="1"/>
            </a:lvl2pPr>
            <a:lvl3pPr marL="389535" indent="0">
              <a:buNone/>
              <a:defRPr sz="800" b="1"/>
            </a:lvl3pPr>
            <a:lvl4pPr marL="584302" indent="0">
              <a:buNone/>
              <a:defRPr sz="700" b="1"/>
            </a:lvl4pPr>
            <a:lvl5pPr marL="779070" indent="0">
              <a:buNone/>
              <a:defRPr sz="700" b="1"/>
            </a:lvl5pPr>
            <a:lvl6pPr marL="973837" indent="0">
              <a:buNone/>
              <a:defRPr sz="700" b="1"/>
            </a:lvl6pPr>
            <a:lvl7pPr marL="1168604" indent="0">
              <a:buNone/>
              <a:defRPr sz="700" b="1"/>
            </a:lvl7pPr>
            <a:lvl8pPr marL="1363371" indent="0">
              <a:buNone/>
              <a:defRPr sz="700" b="1"/>
            </a:lvl8pPr>
            <a:lvl9pPr marL="1558139" indent="0">
              <a:buNone/>
              <a:defRPr sz="7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932027" y="2025515"/>
            <a:ext cx="1622446" cy="297922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333A11-97C4-4D57-954E-EA402159CB55}" type="datetimeFigureOut">
              <a:rPr lang="en-US"/>
              <a:pPr>
                <a:defRPr/>
              </a:pPr>
              <a:t>2/24/2017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16CC06-5CDD-42E0-A16F-1FD6FCA0F98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233407-D826-4B6E-91BF-FB194476DF99}" type="datetimeFigureOut">
              <a:rPr lang="en-US"/>
              <a:pPr>
                <a:defRPr/>
              </a:pPr>
              <a:t>2/24/2017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C1B28-F1CA-4E70-B7F2-31B27AC4F8E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313970-52F0-4125-814C-654CC4438D3E}" type="datetimeFigureOut">
              <a:rPr lang="en-US"/>
              <a:pPr>
                <a:defRPr/>
              </a:pPr>
              <a:t>2/24/2017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E085DC-1134-477D-AFD7-D56958DC985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872" y="369676"/>
            <a:ext cx="1230872" cy="1293866"/>
          </a:xfrm>
        </p:spPr>
        <p:txBody>
          <a:bodyPr anchor="b"/>
          <a:lstStyle>
            <a:lvl1pPr>
              <a:defRPr sz="1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22446" y="798398"/>
            <a:ext cx="1932027" cy="3940642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2872" y="1663541"/>
            <a:ext cx="1230872" cy="3081916"/>
          </a:xfrm>
        </p:spPr>
        <p:txBody>
          <a:bodyPr/>
          <a:lstStyle>
            <a:lvl1pPr marL="0" indent="0">
              <a:buNone/>
              <a:defRPr sz="700"/>
            </a:lvl1pPr>
            <a:lvl2pPr marL="194767" indent="0">
              <a:buNone/>
              <a:defRPr sz="600"/>
            </a:lvl2pPr>
            <a:lvl3pPr marL="389535" indent="0">
              <a:buNone/>
              <a:defRPr sz="500"/>
            </a:lvl3pPr>
            <a:lvl4pPr marL="584302" indent="0">
              <a:buNone/>
              <a:defRPr sz="400"/>
            </a:lvl4pPr>
            <a:lvl5pPr marL="779070" indent="0">
              <a:buNone/>
              <a:defRPr sz="400"/>
            </a:lvl5pPr>
            <a:lvl6pPr marL="973837" indent="0">
              <a:buNone/>
              <a:defRPr sz="400"/>
            </a:lvl6pPr>
            <a:lvl7pPr marL="1168604" indent="0">
              <a:buNone/>
              <a:defRPr sz="400"/>
            </a:lvl7pPr>
            <a:lvl8pPr marL="1363371" indent="0">
              <a:buNone/>
              <a:defRPr sz="400"/>
            </a:lvl8pPr>
            <a:lvl9pPr marL="1558139" indent="0">
              <a:buNone/>
              <a:defRPr sz="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630CC2-4729-4F9F-A261-6F965D1E1128}" type="datetimeFigureOut">
              <a:rPr lang="en-US"/>
              <a:pPr>
                <a:defRPr/>
              </a:pPr>
              <a:t>2/24/2017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B595B6-E287-483F-9C06-529CFE32FD6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872" y="369676"/>
            <a:ext cx="1230872" cy="1293866"/>
          </a:xfrm>
        </p:spPr>
        <p:txBody>
          <a:bodyPr anchor="b"/>
          <a:lstStyle>
            <a:lvl1pPr>
              <a:defRPr sz="1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622446" y="798398"/>
            <a:ext cx="1932027" cy="3940642"/>
          </a:xfrm>
        </p:spPr>
        <p:txBody>
          <a:bodyPr rtlCol="0">
            <a:normAutofit/>
          </a:bodyPr>
          <a:lstStyle>
            <a:lvl1pPr marL="0" indent="0">
              <a:buNone/>
              <a:defRPr sz="1400"/>
            </a:lvl1pPr>
            <a:lvl2pPr marL="194767" indent="0">
              <a:buNone/>
              <a:defRPr sz="1200"/>
            </a:lvl2pPr>
            <a:lvl3pPr marL="389535" indent="0">
              <a:buNone/>
              <a:defRPr sz="1000"/>
            </a:lvl3pPr>
            <a:lvl4pPr marL="584302" indent="0">
              <a:buNone/>
              <a:defRPr sz="900"/>
            </a:lvl4pPr>
            <a:lvl5pPr marL="779070" indent="0">
              <a:buNone/>
              <a:defRPr sz="900"/>
            </a:lvl5pPr>
            <a:lvl6pPr marL="973837" indent="0">
              <a:buNone/>
              <a:defRPr sz="900"/>
            </a:lvl6pPr>
            <a:lvl7pPr marL="1168604" indent="0">
              <a:buNone/>
              <a:defRPr sz="900"/>
            </a:lvl7pPr>
            <a:lvl8pPr marL="1363371" indent="0">
              <a:buNone/>
              <a:defRPr sz="900"/>
            </a:lvl8pPr>
            <a:lvl9pPr marL="1558139" indent="0">
              <a:buNone/>
              <a:defRPr sz="900"/>
            </a:lvl9pPr>
          </a:lstStyle>
          <a:p>
            <a:pPr lvl="0"/>
            <a:r>
              <a:rPr lang="ja-JP" altLang="en-US" noProof="0"/>
              <a:t>アイコンをクリックして図を追加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2872" y="1663541"/>
            <a:ext cx="1230872" cy="3081916"/>
          </a:xfrm>
        </p:spPr>
        <p:txBody>
          <a:bodyPr/>
          <a:lstStyle>
            <a:lvl1pPr marL="0" indent="0">
              <a:buNone/>
              <a:defRPr sz="700"/>
            </a:lvl1pPr>
            <a:lvl2pPr marL="194767" indent="0">
              <a:buNone/>
              <a:defRPr sz="600"/>
            </a:lvl2pPr>
            <a:lvl3pPr marL="389535" indent="0">
              <a:buNone/>
              <a:defRPr sz="500"/>
            </a:lvl3pPr>
            <a:lvl4pPr marL="584302" indent="0">
              <a:buNone/>
              <a:defRPr sz="400"/>
            </a:lvl4pPr>
            <a:lvl5pPr marL="779070" indent="0">
              <a:buNone/>
              <a:defRPr sz="400"/>
            </a:lvl5pPr>
            <a:lvl6pPr marL="973837" indent="0">
              <a:buNone/>
              <a:defRPr sz="400"/>
            </a:lvl6pPr>
            <a:lvl7pPr marL="1168604" indent="0">
              <a:buNone/>
              <a:defRPr sz="400"/>
            </a:lvl7pPr>
            <a:lvl8pPr marL="1363371" indent="0">
              <a:buNone/>
              <a:defRPr sz="400"/>
            </a:lvl8pPr>
            <a:lvl9pPr marL="1558139" indent="0">
              <a:buNone/>
              <a:defRPr sz="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795585-F933-4C8D-85CD-DB99B306B3A9}" type="datetimeFigureOut">
              <a:rPr lang="en-US"/>
              <a:pPr>
                <a:defRPr/>
              </a:pPr>
              <a:t>2/24/2017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B7D383-3ACD-4658-9E12-B3327417C62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261938" y="295275"/>
            <a:ext cx="3292475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811" tIns="22906" rIns="45811" bIns="2290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61938" y="1476375"/>
            <a:ext cx="3292475" cy="351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811" tIns="22906" rIns="45811" bIns="229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1938" y="5138738"/>
            <a:ext cx="858837" cy="295275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l" defTabSz="510523" fontAlgn="auto">
              <a:spcBef>
                <a:spcPts val="0"/>
              </a:spcBef>
              <a:spcAft>
                <a:spcPts val="0"/>
              </a:spcAft>
              <a:defRPr sz="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B1956FC8-466D-44D0-AE3C-CEC051A747A1}" type="datetimeFigureOut">
              <a:rPr lang="en-US"/>
              <a:pPr>
                <a:defRPr/>
              </a:pPr>
              <a:t>2/24/2017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63650" y="5138738"/>
            <a:ext cx="1289050" cy="295275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ctr" defTabSz="510523" fontAlgn="auto">
              <a:spcBef>
                <a:spcPts val="0"/>
              </a:spcBef>
              <a:spcAft>
                <a:spcPts val="0"/>
              </a:spcAft>
              <a:defRPr sz="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695575" y="5138738"/>
            <a:ext cx="858838" cy="295275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r" defTabSz="510523" fontAlgn="auto">
              <a:spcBef>
                <a:spcPts val="0"/>
              </a:spcBef>
              <a:spcAft>
                <a:spcPts val="0"/>
              </a:spcAft>
              <a:defRPr sz="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9CDFD771-D173-4404-A481-B6ECF1BC3DD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4" r:id="rId2"/>
    <p:sldLayoutId id="2147483673" r:id="rId3"/>
    <p:sldLayoutId id="2147483672" r:id="rId4"/>
    <p:sldLayoutId id="2147483671" r:id="rId5"/>
    <p:sldLayoutId id="2147483670" r:id="rId6"/>
    <p:sldLayoutId id="2147483669" r:id="rId7"/>
    <p:sldLayoutId id="2147483668" r:id="rId8"/>
    <p:sldLayoutId id="2147483667" r:id="rId9"/>
    <p:sldLayoutId id="2147483666" r:id="rId10"/>
    <p:sldLayoutId id="2147483665" r:id="rId11"/>
    <p:sldLayoutId id="2147483676" r:id="rId12"/>
  </p:sldLayoutIdLst>
  <p:txStyles>
    <p:titleStyle>
      <a:lvl1pPr algn="l" defTabSz="3889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19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3889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2pPr>
      <a:lvl3pPr algn="l" defTabSz="3889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3pPr>
      <a:lvl4pPr algn="l" defTabSz="3889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4pPr>
      <a:lvl5pPr algn="l" defTabSz="3889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5pPr>
      <a:lvl6pPr marL="457200"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6pPr>
      <a:lvl7pPr marL="914400"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7pPr>
      <a:lvl8pPr marL="1371600"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8pPr>
      <a:lvl9pPr marL="1828800"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9pPr>
    </p:titleStyle>
    <p:bodyStyle>
      <a:lvl1pPr marL="96838" indent="-96838" algn="l" defTabSz="388938" rtl="0" eaLnBrk="0" fontAlgn="base" hangingPunct="0">
        <a:lnSpc>
          <a:spcPct val="90000"/>
        </a:lnSpc>
        <a:spcBef>
          <a:spcPts val="425"/>
        </a:spcBef>
        <a:spcAft>
          <a:spcPct val="0"/>
        </a:spcAft>
        <a:buFont typeface="Arial" charset="0"/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92100" indent="-96838" algn="l" defTabSz="388938" rtl="0" eaLnBrk="0" fontAlgn="base" hangingPunct="0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485775" indent="-96838" algn="l" defTabSz="388938" rtl="0" eaLnBrk="0" fontAlgn="base" hangingPunct="0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681038" indent="-96838" algn="l" defTabSz="388938" rtl="0" eaLnBrk="0" fontAlgn="base" hangingPunct="0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876300" indent="-96838" algn="l" defTabSz="388938" rtl="0" eaLnBrk="0" fontAlgn="base" hangingPunct="0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1071220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265988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460755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655522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1pPr>
      <a:lvl2pPr marL="194767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2pPr>
      <a:lvl3pPr marL="389535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84302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779070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973837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168604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363371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558139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正方形/長方形 1"/>
          <p:cNvSpPr>
            <a:spLocks noChangeArrowheads="1"/>
          </p:cNvSpPr>
          <p:nvPr/>
        </p:nvSpPr>
        <p:spPr bwMode="auto">
          <a:xfrm>
            <a:off x="0" y="0"/>
            <a:ext cx="3816350" cy="5541963"/>
          </a:xfrm>
          <a:prstGeom prst="rect">
            <a:avLst/>
          </a:prstGeom>
          <a:noFill/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/>
            <a:endParaRPr lang="ja-JP" altLang="en-US"/>
          </a:p>
        </p:txBody>
      </p:sp>
      <p:sp>
        <p:nvSpPr>
          <p:cNvPr id="15363" name="正方形/長方形 2"/>
          <p:cNvSpPr>
            <a:spLocks noChangeArrowheads="1"/>
          </p:cNvSpPr>
          <p:nvPr/>
        </p:nvSpPr>
        <p:spPr bwMode="auto">
          <a:xfrm>
            <a:off x="109538" y="107950"/>
            <a:ext cx="3600450" cy="5327650"/>
          </a:xfrm>
          <a:prstGeom prst="rect">
            <a:avLst/>
          </a:prstGeom>
          <a:noFill/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/>
            <a:endParaRPr lang="ja-JP" altLang="en-US"/>
          </a:p>
        </p:txBody>
      </p:sp>
      <p:sp>
        <p:nvSpPr>
          <p:cNvPr id="15364" name="正方形/長方形 3"/>
          <p:cNvSpPr>
            <a:spLocks noChangeArrowheads="1"/>
          </p:cNvSpPr>
          <p:nvPr/>
        </p:nvSpPr>
        <p:spPr bwMode="auto">
          <a:xfrm>
            <a:off x="179388" y="179388"/>
            <a:ext cx="3455987" cy="5181600"/>
          </a:xfrm>
          <a:prstGeom prst="rect">
            <a:avLst/>
          </a:prstGeom>
          <a:noFill/>
          <a:ln w="25400" algn="ctr">
            <a:solidFill>
              <a:srgbClr val="0070C0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/>
            <a:endParaRPr lang="ja-JP" altLang="en-US"/>
          </a:p>
        </p:txBody>
      </p:sp>
      <p:cxnSp>
        <p:nvCxnSpPr>
          <p:cNvPr id="15365" name="直線矢印コネクタ 7"/>
          <p:cNvCxnSpPr>
            <a:cxnSpLocks noChangeShapeType="1"/>
          </p:cNvCxnSpPr>
          <p:nvPr/>
        </p:nvCxnSpPr>
        <p:spPr bwMode="auto">
          <a:xfrm flipV="1">
            <a:off x="107950" y="3736975"/>
            <a:ext cx="3598863" cy="11113"/>
          </a:xfrm>
          <a:prstGeom prst="straightConnector1">
            <a:avLst/>
          </a:prstGeom>
          <a:noFill/>
          <a:ln w="19050" algn="ctr">
            <a:solidFill>
              <a:srgbClr val="FF0000"/>
            </a:solidFill>
            <a:miter lim="800000"/>
            <a:headEnd type="arrow" w="med" len="med"/>
            <a:tailEnd type="arrow" w="med" len="med"/>
          </a:ln>
        </p:spPr>
      </p:cxnSp>
      <p:cxnSp>
        <p:nvCxnSpPr>
          <p:cNvPr id="15366" name="直線矢印コネクタ 12"/>
          <p:cNvCxnSpPr>
            <a:cxnSpLocks noChangeShapeType="1"/>
          </p:cNvCxnSpPr>
          <p:nvPr/>
        </p:nvCxnSpPr>
        <p:spPr bwMode="auto">
          <a:xfrm flipV="1">
            <a:off x="180975" y="5180013"/>
            <a:ext cx="3455988" cy="15875"/>
          </a:xfrm>
          <a:prstGeom prst="straightConnector1">
            <a:avLst/>
          </a:prstGeom>
          <a:noFill/>
          <a:ln w="19050" algn="ctr">
            <a:solidFill>
              <a:srgbClr val="0070C0"/>
            </a:solidFill>
            <a:miter lim="800000"/>
            <a:headEnd type="arrow" w="med" len="med"/>
            <a:tailEnd type="arrow" w="med" len="med"/>
          </a:ln>
        </p:spPr>
      </p:cxnSp>
      <p:cxnSp>
        <p:nvCxnSpPr>
          <p:cNvPr id="15367" name="直線矢印コネクタ 13"/>
          <p:cNvCxnSpPr>
            <a:cxnSpLocks noChangeShapeType="1"/>
          </p:cNvCxnSpPr>
          <p:nvPr/>
        </p:nvCxnSpPr>
        <p:spPr bwMode="auto">
          <a:xfrm>
            <a:off x="-11113" y="2574925"/>
            <a:ext cx="3814763" cy="0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miter lim="800000"/>
            <a:headEnd type="arrow" w="med" len="med"/>
            <a:tailEnd type="arrow" w="med" len="med"/>
          </a:ln>
        </p:spPr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895350" y="1536700"/>
            <a:ext cx="2025650" cy="968375"/>
          </a:xfrm>
          <a:custGeom>
            <a:avLst/>
            <a:gdLst>
              <a:gd name="T0" fmla="*/ 977463 w 21600"/>
              <a:gd name="T1" fmla="*/ 0 h 21600"/>
              <a:gd name="T2" fmla="*/ 0 w 21600"/>
              <a:gd name="T3" fmla="*/ 386964 h 21600"/>
              <a:gd name="T4" fmla="*/ 778983 w 21600"/>
              <a:gd name="T5" fmla="*/ 967635 h 21600"/>
              <a:gd name="T6" fmla="*/ 977463 w 21600"/>
              <a:gd name="T7" fmla="*/ 773974 h 21600"/>
              <a:gd name="T8" fmla="*/ 1954925 w 21600"/>
              <a:gd name="T9" fmla="*/ 386964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28398" dir="3806097" algn="ctr" rotWithShape="0">
              <a:srgbClr val="808080"/>
            </a:outerShdw>
          </a:effectLst>
        </p:spPr>
        <p:txBody>
          <a:bodyPr lIns="45811" tIns="22906" rIns="45811" bIns="22906"/>
          <a:lstStyle/>
          <a:p>
            <a:pPr>
              <a:defRPr/>
            </a:pPr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>
              <a:defRPr/>
            </a:pPr>
            <a:endParaRPr lang="en-US" altLang="ja-JP" sz="700"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</a:p>
          <a:p>
            <a:pPr>
              <a:defRPr/>
            </a:pPr>
            <a:r>
              <a:rPr lang="en-US" altLang="ja-JP" sz="900" b="1">
                <a:latin typeface="HG丸ｺﾞｼｯｸM-PRO" pitchFamily="50" charset="-128"/>
                <a:ea typeface="HG丸ｺﾞｼｯｸM-PRO" pitchFamily="50" charset="-128"/>
              </a:rPr>
              <a:t>(154㎜×106㎜</a:t>
            </a:r>
            <a:r>
              <a:rPr lang="ja-JP" altLang="en-US" sz="900" b="1">
                <a:latin typeface="HG丸ｺﾞｼｯｸM-PRO" pitchFamily="50" charset="-128"/>
                <a:ea typeface="HG丸ｺﾞｼｯｸM-PRO" pitchFamily="50" charset="-128"/>
              </a:rPr>
              <a:t>）で</a:t>
            </a:r>
          </a:p>
          <a:p>
            <a:pPr>
              <a:defRPr/>
            </a:pPr>
            <a:r>
              <a:rPr lang="ja-JP" altLang="en-US" sz="9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  <a:endParaRPr lang="ja-JP" altLang="en-US"/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895350" y="2695575"/>
            <a:ext cx="2025650" cy="966788"/>
          </a:xfrm>
          <a:custGeom>
            <a:avLst/>
            <a:gdLst>
              <a:gd name="T0" fmla="*/ 977463 w 21600"/>
              <a:gd name="T1" fmla="*/ 0 h 21600"/>
              <a:gd name="T2" fmla="*/ 0 w 21600"/>
              <a:gd name="T3" fmla="*/ 386642 h 21600"/>
              <a:gd name="T4" fmla="*/ 778983 w 21600"/>
              <a:gd name="T5" fmla="*/ 966828 h 21600"/>
              <a:gd name="T6" fmla="*/ 977463 w 21600"/>
              <a:gd name="T7" fmla="*/ 773328 h 21600"/>
              <a:gd name="T8" fmla="*/ 1954925 w 21600"/>
              <a:gd name="T9" fmla="*/ 386642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28398" dir="3806097" algn="ctr" rotWithShape="0">
              <a:srgbClr val="FF0000"/>
            </a:outerShdw>
          </a:effectLst>
        </p:spPr>
        <p:txBody>
          <a:bodyPr lIns="45811" tIns="22906" rIns="45811" bIns="22906"/>
          <a:lstStyle/>
          <a:p>
            <a:pPr>
              <a:defRPr/>
            </a:pPr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>
              <a:defRPr/>
            </a:pPr>
            <a:endParaRPr lang="en-US" altLang="ja-JP" sz="7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(148㎜×100㎜</a:t>
            </a:r>
            <a:r>
              <a:rPr lang="ja-JP" altLang="en-US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）で</a:t>
            </a:r>
          </a:p>
          <a:p>
            <a:pPr>
              <a:defRPr/>
            </a:pPr>
            <a:r>
              <a:rPr lang="ja-JP" altLang="en-US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  <a:endParaRPr lang="ja-JP" altLang="en-US"/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895350" y="3971925"/>
            <a:ext cx="2025650" cy="1154113"/>
          </a:xfrm>
          <a:custGeom>
            <a:avLst/>
            <a:gdLst>
              <a:gd name="T0" fmla="*/ 977463 w 21600"/>
              <a:gd name="T1" fmla="*/ 0 h 21600"/>
              <a:gd name="T2" fmla="*/ 0 w 21600"/>
              <a:gd name="T3" fmla="*/ 486368 h 21600"/>
              <a:gd name="T4" fmla="*/ 778983 w 21600"/>
              <a:gd name="T5" fmla="*/ 1216202 h 21600"/>
              <a:gd name="T6" fmla="*/ 977463 w 21600"/>
              <a:gd name="T7" fmla="*/ 972793 h 21600"/>
              <a:gd name="T8" fmla="*/ 1954925 w 21600"/>
              <a:gd name="T9" fmla="*/ 48636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28398" dir="3806097" algn="ctr" rotWithShape="0">
              <a:srgbClr val="0070C0"/>
            </a:outerShdw>
          </a:effectLst>
        </p:spPr>
        <p:txBody>
          <a:bodyPr lIns="45811" tIns="22906" rIns="45811" bIns="22906"/>
          <a:lstStyle/>
          <a:p>
            <a:pPr>
              <a:defRPr/>
            </a:pPr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</a:p>
          <a:p>
            <a:pPr>
              <a:defRPr/>
            </a:pPr>
            <a:endParaRPr lang="ja-JP" altLang="en-US" sz="7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144㎜×96㎜</a:t>
            </a: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）の中に収めてください。</a:t>
            </a:r>
            <a:endParaRPr lang="ja-JP" altLang="en-US"/>
          </a:p>
        </p:txBody>
      </p:sp>
      <p:sp>
        <p:nvSpPr>
          <p:cNvPr id="15371" name="正方形/長方形 4"/>
          <p:cNvSpPr>
            <a:spLocks noChangeArrowheads="1"/>
          </p:cNvSpPr>
          <p:nvPr/>
        </p:nvSpPr>
        <p:spPr bwMode="auto">
          <a:xfrm>
            <a:off x="301625" y="511175"/>
            <a:ext cx="3211513" cy="595313"/>
          </a:xfrm>
          <a:prstGeom prst="rect">
            <a:avLst/>
          </a:prstGeom>
          <a:solidFill>
            <a:schemeClr val="bg1"/>
          </a:solidFill>
          <a:ln w="25400" algn="ctr">
            <a:solidFill>
              <a:srgbClr val="2F5597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r>
              <a:rPr lang="ja-JP" altLang="en-US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このテンプレートはポストカードサイズ（</a:t>
            </a:r>
            <a:r>
              <a:rPr lang="en-US" altLang="ja-JP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148×100㎜</a:t>
            </a:r>
            <a:r>
              <a:rPr lang="ja-JP" altLang="en-US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）の印刷物を作る為のテンプレートです。</a:t>
            </a:r>
          </a:p>
          <a:p>
            <a:r>
              <a:rPr lang="ja-JP" altLang="en-US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  <a:endParaRPr lang="ja-JP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正方形/長方形 116"/>
          <p:cNvSpPr>
            <a:spLocks noChangeArrowheads="1"/>
          </p:cNvSpPr>
          <p:nvPr/>
        </p:nvSpPr>
        <p:spPr bwMode="auto">
          <a:xfrm>
            <a:off x="592138" y="5013325"/>
            <a:ext cx="2157412" cy="16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811" tIns="22906" rIns="45811" bIns="22906">
            <a:spAutoFit/>
          </a:bodyPr>
          <a:lstStyle/>
          <a:p>
            <a:r>
              <a:rPr lang="en-US" altLang="ja-JP" sz="8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3-2-3</a:t>
            </a:r>
            <a:r>
              <a:rPr lang="ja-JP" altLang="en-US" sz="8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</a:t>
            </a:r>
            <a:r>
              <a:rPr lang="en-US" altLang="ja-JP" sz="8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Toyosu,Koto-ku,Tokyo</a:t>
            </a:r>
            <a:r>
              <a:rPr lang="ja-JP" altLang="en-US" sz="8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</a:t>
            </a:r>
          </a:p>
        </p:txBody>
      </p:sp>
      <p:sp>
        <p:nvSpPr>
          <p:cNvPr id="16386" name="テキスト ボックス 48"/>
          <p:cNvSpPr txBox="1">
            <a:spLocks noChangeArrowheads="1"/>
          </p:cNvSpPr>
          <p:nvPr/>
        </p:nvSpPr>
        <p:spPr bwMode="auto">
          <a:xfrm>
            <a:off x="1108075" y="4789488"/>
            <a:ext cx="160020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5811" tIns="22906" rIns="45811" bIns="22906">
            <a:spAutoFit/>
          </a:bodyPr>
          <a:lstStyle/>
          <a:p>
            <a:pPr algn="ctr"/>
            <a:r>
              <a:rPr lang="en-US" altLang="ja-JP" sz="1600" b="1">
                <a:latin typeface="Calibri" pitchFamily="34" charset="0"/>
              </a:rPr>
              <a:t>BOUTIQUE</a:t>
            </a:r>
            <a:r>
              <a:rPr lang="ja-JP" altLang="en-US" sz="1600" b="1">
                <a:latin typeface="Calibri" pitchFamily="34" charset="0"/>
              </a:rPr>
              <a:t> </a:t>
            </a:r>
            <a:r>
              <a:rPr lang="en-US" altLang="ja-JP" sz="1600" b="1">
                <a:latin typeface="Calibri" pitchFamily="34" charset="0"/>
              </a:rPr>
              <a:t>ASKUL</a:t>
            </a:r>
            <a:endParaRPr lang="ja-JP" altLang="en-US" sz="1600" b="1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6387" name="テキスト ボックス 24"/>
          <p:cNvSpPr txBox="1">
            <a:spLocks noChangeArrowheads="1"/>
          </p:cNvSpPr>
          <p:nvPr/>
        </p:nvSpPr>
        <p:spPr bwMode="auto">
          <a:xfrm>
            <a:off x="293386" y="787400"/>
            <a:ext cx="3227990" cy="1400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5811" tIns="22906" rIns="45811" bIns="22906">
            <a:spAutoFit/>
          </a:bodyPr>
          <a:lstStyle/>
          <a:p>
            <a:pPr algn="ctr"/>
            <a:r>
              <a:rPr lang="en-US" altLang="ja-JP" sz="8800" b="1" dirty="0">
                <a:latin typeface="Times New Roman" panose="02020603050405020304" pitchFamily="18" charset="0"/>
                <a:ea typeface="メイリオ" pitchFamily="50" charset="-128"/>
                <a:cs typeface="Times New Roman" panose="02020603050405020304" pitchFamily="18" charset="0"/>
              </a:rPr>
              <a:t>OPEN</a:t>
            </a:r>
            <a:endParaRPr lang="ja-JP" altLang="en-US" sz="8800" b="1" dirty="0">
              <a:latin typeface="Times New Roman" panose="02020603050405020304" pitchFamily="18" charset="0"/>
              <a:ea typeface="メイリオ" pitchFamily="50" charset="-128"/>
              <a:cs typeface="Times New Roman" panose="02020603050405020304" pitchFamily="18" charset="0"/>
            </a:endParaRPr>
          </a:p>
        </p:txBody>
      </p:sp>
      <p:sp>
        <p:nvSpPr>
          <p:cNvPr id="16388" name="テキスト ボックス 26"/>
          <p:cNvSpPr txBox="1">
            <a:spLocks noChangeArrowheads="1"/>
          </p:cNvSpPr>
          <p:nvPr/>
        </p:nvSpPr>
        <p:spPr bwMode="auto">
          <a:xfrm>
            <a:off x="1120536" y="125413"/>
            <a:ext cx="1573691" cy="1061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5811" tIns="22906" rIns="45811" bIns="22906">
            <a:spAutoFit/>
          </a:bodyPr>
          <a:lstStyle/>
          <a:p>
            <a:pPr algn="ctr"/>
            <a:r>
              <a:rPr lang="en-US" altLang="ja-JP" sz="6600" b="1">
                <a:latin typeface="Times New Roman" panose="02020603050405020304" pitchFamily="18" charset="0"/>
                <a:ea typeface="メイリオ" pitchFamily="50" charset="-128"/>
                <a:cs typeface="Times New Roman" panose="02020603050405020304" pitchFamily="18" charset="0"/>
              </a:rPr>
              <a:t>7.20</a:t>
            </a:r>
            <a:endParaRPr lang="ja-JP" altLang="en-US" sz="1800" b="1">
              <a:latin typeface="Times New Roman" panose="02020603050405020304" pitchFamily="18" charset="0"/>
              <a:ea typeface="メイリオ" pitchFamily="50" charset="-128"/>
              <a:cs typeface="Times New Roman" panose="02020603050405020304" pitchFamily="18" charset="0"/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2262188" y="5005388"/>
            <a:ext cx="920750" cy="166687"/>
          </a:xfrm>
          <a:prstGeom prst="rect">
            <a:avLst/>
          </a:prstGeom>
        </p:spPr>
        <p:txBody>
          <a:bodyPr lIns="45811" tIns="22906" rIns="45811" bIns="22906">
            <a:spAutoFit/>
          </a:bodyPr>
          <a:lstStyle/>
          <a:p>
            <a:r>
              <a:rPr lang="en-US" altLang="ja-JP" sz="8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03-1234-1111</a:t>
            </a:r>
            <a:endParaRPr lang="ja-JP" altLang="en-US" sz="80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6390" name="正方形/長方形 28"/>
          <p:cNvSpPr>
            <a:spLocks noChangeArrowheads="1"/>
          </p:cNvSpPr>
          <p:nvPr/>
        </p:nvSpPr>
        <p:spPr bwMode="auto">
          <a:xfrm>
            <a:off x="1160463" y="5178425"/>
            <a:ext cx="1493837" cy="16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811" tIns="22906" rIns="45811" bIns="22906">
            <a:spAutoFit/>
          </a:bodyPr>
          <a:lstStyle/>
          <a:p>
            <a:pPr algn="ctr"/>
            <a:r>
              <a:rPr lang="en-US" altLang="ja-JP" sz="8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www.boutique-askul.com</a:t>
            </a:r>
            <a:endParaRPr lang="ja-JP" altLang="en-US" sz="800" b="1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6391" name="テキスト ボックス 3"/>
          <p:cNvSpPr txBox="1">
            <a:spLocks noChangeArrowheads="1"/>
          </p:cNvSpPr>
          <p:nvPr/>
        </p:nvSpPr>
        <p:spPr bwMode="auto">
          <a:xfrm>
            <a:off x="2846388" y="854075"/>
            <a:ext cx="461962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5811" tIns="22906" rIns="45811" bIns="22906">
            <a:spAutoFit/>
          </a:bodyPr>
          <a:lstStyle/>
          <a:p>
            <a:r>
              <a:rPr lang="en-US" altLang="ja-JP" sz="1600">
                <a:latin typeface="Calibri" pitchFamily="34" charset="0"/>
              </a:rPr>
              <a:t>(sat)</a:t>
            </a:r>
            <a:endParaRPr lang="ja-JP" altLang="en-US" sz="1600">
              <a:latin typeface="Calibri" pitchFamily="34" charset="0"/>
            </a:endParaRPr>
          </a:p>
        </p:txBody>
      </p:sp>
      <p:sp>
        <p:nvSpPr>
          <p:cNvPr id="16392" name="テキスト ボックス 34"/>
          <p:cNvSpPr txBox="1">
            <a:spLocks noChangeArrowheads="1"/>
          </p:cNvSpPr>
          <p:nvPr/>
        </p:nvSpPr>
        <p:spPr bwMode="auto">
          <a:xfrm>
            <a:off x="696913" y="3336925"/>
            <a:ext cx="2314535" cy="354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5811" tIns="22906" rIns="45811" bIns="22906">
            <a:spAutoFit/>
          </a:bodyPr>
          <a:lstStyle/>
          <a:p>
            <a:r>
              <a:rPr lang="en-US" altLang="ja-JP" sz="2000">
                <a:latin typeface="Times New Roman" panose="02020603050405020304" pitchFamily="18" charset="0"/>
                <a:cs typeface="Times New Roman" panose="02020603050405020304" pitchFamily="18" charset="0"/>
              </a:rPr>
              <a:t>BOUTIQUE</a:t>
            </a:r>
            <a:r>
              <a:rPr lang="ja-JP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2000">
                <a:latin typeface="Times New Roman" panose="02020603050405020304" pitchFamily="18" charset="0"/>
                <a:cs typeface="Times New Roman" panose="02020603050405020304" pitchFamily="18" charset="0"/>
              </a:rPr>
              <a:t>ASKUL</a:t>
            </a:r>
            <a:endParaRPr lang="ja-JP" altLang="en-US" sz="1800">
              <a:latin typeface="Times New Roman" panose="02020603050405020304" pitchFamily="18" charset="0"/>
              <a:ea typeface="メイリオ" pitchFamily="50" charset="-128"/>
              <a:cs typeface="Times New Roman" panose="02020603050405020304" pitchFamily="18" charset="0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252413" y="2336800"/>
            <a:ext cx="769937" cy="8001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6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写真を</a:t>
            </a:r>
            <a:endParaRPr lang="en-US" altLang="ja-JP" sz="6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6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入れてください</a:t>
            </a:r>
          </a:p>
        </p:txBody>
      </p:sp>
      <p:sp>
        <p:nvSpPr>
          <p:cNvPr id="30" name="正方形/長方形 29"/>
          <p:cNvSpPr/>
          <p:nvPr/>
        </p:nvSpPr>
        <p:spPr>
          <a:xfrm>
            <a:off x="1103313" y="2336800"/>
            <a:ext cx="771525" cy="800100"/>
          </a:xfrm>
          <a:prstGeom prst="rect">
            <a:avLst/>
          </a:prstGeom>
          <a:solidFill>
            <a:srgbClr val="99F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6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写真を</a:t>
            </a:r>
            <a:endParaRPr lang="en-US" altLang="ja-JP" sz="6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6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入れてください</a:t>
            </a:r>
          </a:p>
        </p:txBody>
      </p:sp>
      <p:sp>
        <p:nvSpPr>
          <p:cNvPr id="31" name="正方形/長方形 30"/>
          <p:cNvSpPr/>
          <p:nvPr/>
        </p:nvSpPr>
        <p:spPr>
          <a:xfrm>
            <a:off x="2806700" y="2336800"/>
            <a:ext cx="769938" cy="800100"/>
          </a:xfrm>
          <a:prstGeom prst="rect">
            <a:avLst/>
          </a:prstGeom>
          <a:solidFill>
            <a:srgbClr val="99F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6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写真を</a:t>
            </a:r>
            <a:endParaRPr lang="en-US" altLang="ja-JP" sz="6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6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入れてください</a:t>
            </a:r>
          </a:p>
        </p:txBody>
      </p:sp>
      <p:sp>
        <p:nvSpPr>
          <p:cNvPr id="32" name="正方形/長方形 31"/>
          <p:cNvSpPr/>
          <p:nvPr/>
        </p:nvSpPr>
        <p:spPr>
          <a:xfrm>
            <a:off x="1955800" y="2336800"/>
            <a:ext cx="769938" cy="8001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6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写真を</a:t>
            </a:r>
            <a:endParaRPr lang="en-US" altLang="ja-JP" sz="6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6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入れてください</a:t>
            </a:r>
          </a:p>
        </p:txBody>
      </p:sp>
      <p:sp>
        <p:nvSpPr>
          <p:cNvPr id="33" name="正方形/長方形 32"/>
          <p:cNvSpPr/>
          <p:nvPr/>
        </p:nvSpPr>
        <p:spPr>
          <a:xfrm>
            <a:off x="252413" y="3922713"/>
            <a:ext cx="769937" cy="800100"/>
          </a:xfrm>
          <a:prstGeom prst="rect">
            <a:avLst/>
          </a:prstGeom>
          <a:solidFill>
            <a:srgbClr val="99F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6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写真を</a:t>
            </a:r>
            <a:endParaRPr lang="en-US" altLang="ja-JP" sz="6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6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入れてください</a:t>
            </a:r>
          </a:p>
        </p:txBody>
      </p:sp>
      <p:sp>
        <p:nvSpPr>
          <p:cNvPr id="34" name="正方形/長方形 33"/>
          <p:cNvSpPr/>
          <p:nvPr/>
        </p:nvSpPr>
        <p:spPr>
          <a:xfrm>
            <a:off x="1103313" y="3922713"/>
            <a:ext cx="771525" cy="8001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6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写真を</a:t>
            </a:r>
            <a:endParaRPr lang="en-US" altLang="ja-JP" sz="6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6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入れてください</a:t>
            </a:r>
          </a:p>
        </p:txBody>
      </p:sp>
      <p:sp>
        <p:nvSpPr>
          <p:cNvPr id="36" name="正方形/長方形 35"/>
          <p:cNvSpPr/>
          <p:nvPr/>
        </p:nvSpPr>
        <p:spPr>
          <a:xfrm>
            <a:off x="2806700" y="3922713"/>
            <a:ext cx="769938" cy="8001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6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写真を</a:t>
            </a:r>
            <a:endParaRPr lang="en-US" altLang="ja-JP" sz="6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6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入れてください</a:t>
            </a:r>
          </a:p>
        </p:txBody>
      </p:sp>
      <p:sp>
        <p:nvSpPr>
          <p:cNvPr id="37" name="正方形/長方形 36"/>
          <p:cNvSpPr/>
          <p:nvPr/>
        </p:nvSpPr>
        <p:spPr>
          <a:xfrm>
            <a:off x="1955800" y="3922713"/>
            <a:ext cx="769938" cy="800100"/>
          </a:xfrm>
          <a:prstGeom prst="rect">
            <a:avLst/>
          </a:prstGeom>
          <a:solidFill>
            <a:srgbClr val="99F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6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写真を</a:t>
            </a:r>
            <a:endParaRPr lang="en-US" altLang="ja-JP" sz="6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6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入れてください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22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2.pptx" id="{88BFAF2C-7967-4253-A740-5914485FC90A}" vid="{029E7FE1-BB1E-4A8E-8B13-B34DD60075B0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22</Template>
  <TotalTime>0</TotalTime>
  <Words>157</Words>
  <Application>Microsoft Office PowerPoint</Application>
  <PresentationFormat>ユーザー設定</PresentationFormat>
  <Paragraphs>40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HG丸ｺﾞｼｯｸM-PRO</vt:lpstr>
      <vt:lpstr>ＭＳ Ｐゴシック</vt:lpstr>
      <vt:lpstr>メイリオ</vt:lpstr>
      <vt:lpstr>Arial</vt:lpstr>
      <vt:lpstr>Calibri</vt:lpstr>
      <vt:lpstr>Calibri Light</vt:lpstr>
      <vt:lpstr>Times New Roman</vt:lpstr>
      <vt:lpstr>22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/>
  <cp:revision>3</cp:revision>
  <dcterms:created xsi:type="dcterms:W3CDTF">2013-07-10T09:53:30Z</dcterms:created>
  <dcterms:modified xsi:type="dcterms:W3CDTF">2017-02-24T03:57:34Z</dcterms:modified>
</cp:coreProperties>
</file>