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00"/>
    <a:srgbClr val="FFF7E1"/>
    <a:srgbClr val="E85ECE"/>
    <a:srgbClr val="F098DF"/>
    <a:srgbClr val="FF9BFF"/>
    <a:srgbClr val="FFB7FF"/>
    <a:srgbClr val="FFCCFF"/>
    <a:srgbClr val="8E5414"/>
    <a:srgbClr val="732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7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6323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043" y="2513040"/>
            <a:ext cx="743723" cy="700126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0" y="0"/>
            <a:ext cx="7775575" cy="1807849"/>
          </a:xfrm>
          <a:prstGeom prst="rect">
            <a:avLst/>
          </a:prstGeom>
          <a:pattFill prst="pct90">
            <a:fgClr>
              <a:srgbClr val="FF9999"/>
            </a:fgClr>
            <a:bgClr>
              <a:schemeClr val="accent2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/>
          <p:cNvGrpSpPr/>
          <p:nvPr/>
        </p:nvGrpSpPr>
        <p:grpSpPr>
          <a:xfrm>
            <a:off x="2301474" y="8595097"/>
            <a:ext cx="3185487" cy="502059"/>
            <a:chOff x="-4524869" y="6083550"/>
            <a:chExt cx="3185487" cy="502059"/>
          </a:xfrm>
          <a:solidFill>
            <a:schemeClr val="accent4"/>
          </a:solidFill>
        </p:grpSpPr>
        <p:sp>
          <p:nvSpPr>
            <p:cNvPr id="11" name="角丸四角形 10"/>
            <p:cNvSpPr/>
            <p:nvPr/>
          </p:nvSpPr>
          <p:spPr>
            <a:xfrm>
              <a:off x="-4524869" y="6083550"/>
              <a:ext cx="3185487" cy="3753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2"/>
            <p:cNvSpPr/>
            <p:nvPr/>
          </p:nvSpPr>
          <p:spPr>
            <a:xfrm rot="10800000">
              <a:off x="-3336571" y="6206394"/>
              <a:ext cx="808892" cy="37921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7" name="正方形/長方形 116"/>
          <p:cNvSpPr/>
          <p:nvPr/>
        </p:nvSpPr>
        <p:spPr>
          <a:xfrm>
            <a:off x="2365074" y="10283616"/>
            <a:ext cx="305829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en-US" altLang="ja-JP" sz="1300" b="1" dirty="0" smtClean="0">
              <a:solidFill>
                <a:srgbClr val="8E541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1228" y="409051"/>
            <a:ext cx="6865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 smtClean="0"/>
              <a:t>介護スタッフ募集</a:t>
            </a:r>
            <a:endParaRPr kumimoji="1" lang="ja-JP" altLang="en-US" sz="72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0232" y="2046383"/>
            <a:ext cx="664797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事業拡大の為、スタッフを募集中です。</a:t>
            </a:r>
            <a:endParaRPr kumimoji="1" lang="en-US" altLang="ja-JP" sz="28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明るく元気な職場です。</a:t>
            </a:r>
            <a:endParaRPr kumimoji="1" lang="ja-JP" altLang="en-US" sz="28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75912" y="6476499"/>
            <a:ext cx="6436614" cy="1832614"/>
          </a:xfrm>
          <a:prstGeom prst="rect">
            <a:avLst/>
          </a:prstGeom>
          <a:pattFill prst="pct90">
            <a:fgClr>
              <a:srgbClr val="FFF7E1"/>
            </a:fgClr>
            <a:bgClr>
              <a:schemeClr val="bg1"/>
            </a:bgClr>
          </a:pattFill>
          <a:ln w="762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11475" y="6529796"/>
            <a:ext cx="6032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●普通免許所持者歓迎　</a:t>
            </a:r>
            <a:r>
              <a:rPr lang="ja-JP" altLang="en-US" sz="2400" b="1" dirty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●交通費完全支給</a:t>
            </a:r>
            <a:endParaRPr lang="en-US" altLang="ja-JP" sz="2400" b="1" dirty="0">
              <a:solidFill>
                <a:srgbClr val="8E541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●経験者</a:t>
            </a:r>
            <a:r>
              <a:rPr lang="ja-JP" altLang="en-US" sz="2400" b="1" dirty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優遇</a:t>
            </a:r>
            <a:r>
              <a:rPr lang="ja-JP" altLang="en-US" sz="24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　　　　</a:t>
            </a:r>
            <a:r>
              <a:rPr lang="ja-JP" altLang="en-US" sz="2400" b="1" dirty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●昼食</a:t>
            </a:r>
            <a:r>
              <a:rPr lang="ja-JP" altLang="en-US" sz="24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用意</a:t>
            </a:r>
            <a:endParaRPr lang="en-US" altLang="ja-JP" sz="2400" b="1" dirty="0" smtClean="0">
              <a:solidFill>
                <a:srgbClr val="8E541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4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●未経験者の方でも！</a:t>
            </a:r>
            <a:endParaRPr kumimoji="1" lang="en-US" altLang="ja-JP" sz="2400" b="1" dirty="0" smtClean="0">
              <a:solidFill>
                <a:srgbClr val="8E541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89325" y="3191268"/>
            <a:ext cx="6409788" cy="3046988"/>
          </a:xfrm>
          <a:prstGeom prst="rect">
            <a:avLst/>
          </a:prstGeom>
          <a:pattFill prst="dkHorz">
            <a:fgClr>
              <a:srgbClr val="FFF7E1"/>
            </a:fgClr>
            <a:bgClr>
              <a:schemeClr val="bg1"/>
            </a:bgClr>
          </a:pattFill>
          <a:ln w="762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37081" y="957573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 smtClean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アスクルデイ</a:t>
            </a:r>
            <a:r>
              <a:rPr lang="ja-JP" altLang="en-US" sz="4000" b="1" dirty="0">
                <a:solidFill>
                  <a:srgbClr val="8E541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サービス</a:t>
            </a:r>
            <a:endParaRPr kumimoji="1" lang="en-US" altLang="ja-JP" sz="4000" b="1" dirty="0" smtClean="0">
              <a:solidFill>
                <a:srgbClr val="8E541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880686" y="9103283"/>
            <a:ext cx="40270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800" b="1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2800" b="1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8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009514" y="3161834"/>
            <a:ext cx="5769411" cy="3076422"/>
            <a:chOff x="1155344" y="3161834"/>
            <a:chExt cx="5769411" cy="307642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730" y="3399304"/>
              <a:ext cx="470260" cy="491083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1155344" y="3161834"/>
              <a:ext cx="1415772" cy="30469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ja-JP" altLang="en-US" sz="2400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仕事</a:t>
              </a:r>
              <a:endParaRPr kumimoji="1" lang="en-US" altLang="ja-JP" sz="2400" dirty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>
                <a:lnSpc>
                  <a:spcPct val="200000"/>
                </a:lnSpc>
              </a:pPr>
              <a:r>
                <a:rPr lang="ja-JP" altLang="en-US" sz="2400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給与</a:t>
              </a:r>
              <a:endParaRPr lang="en-US" altLang="ja-JP" sz="2400" dirty="0" smtClean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>
                <a:lnSpc>
                  <a:spcPct val="200000"/>
                </a:lnSpc>
              </a:pPr>
              <a:r>
                <a:rPr lang="ja-JP" altLang="en-US" sz="2400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勤務時間</a:t>
              </a:r>
              <a:endParaRPr lang="en-US" altLang="ja-JP" sz="2400" dirty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>
                <a:lnSpc>
                  <a:spcPct val="200000"/>
                </a:lnSpc>
              </a:pPr>
              <a:r>
                <a:rPr lang="ja-JP" altLang="en-US" sz="2400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資格</a:t>
              </a:r>
              <a:endParaRPr lang="ja-JP" altLang="en-US" sz="2400" dirty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3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730" y="4122294"/>
              <a:ext cx="470260" cy="491083"/>
            </a:xfrm>
            <a:prstGeom prst="rect">
              <a:avLst/>
            </a:prstGeom>
          </p:spPr>
        </p:pic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730" y="5568273"/>
              <a:ext cx="470260" cy="491083"/>
            </a:xfrm>
            <a:prstGeom prst="rect">
              <a:avLst/>
            </a:prstGeom>
          </p:spPr>
        </p:pic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3" cstate="print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7730" y="4845284"/>
              <a:ext cx="470260" cy="491083"/>
            </a:xfrm>
            <a:prstGeom prst="rect">
              <a:avLst/>
            </a:prstGeom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3187835" y="3191268"/>
              <a:ext cx="3736920" cy="30469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ja-JP" altLang="en-US" sz="2400" b="1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送迎補助や入浴介助等</a:t>
              </a:r>
              <a:endParaRPr lang="en-US" altLang="ja-JP" sz="2400" b="1" dirty="0" smtClean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200000"/>
                </a:lnSpc>
              </a:pPr>
              <a:r>
                <a:rPr lang="ja-JP" altLang="en-US" sz="2400" b="1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時給</a:t>
              </a:r>
              <a:r>
                <a:rPr lang="en-US" altLang="ja-JP" sz="2400" b="1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900</a:t>
              </a:r>
              <a:r>
                <a:rPr lang="ja-JP" altLang="en-US" sz="2400" b="1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lang="en-US" altLang="ja-JP" sz="2400" b="1" dirty="0" smtClean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200000"/>
                </a:lnSpc>
              </a:pPr>
              <a:r>
                <a:rPr lang="en-US" altLang="ja-JP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8:30</a:t>
              </a:r>
              <a:r>
                <a:rPr lang="ja-JP" altLang="en-US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lang="en-US" altLang="ja-JP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17:30</a:t>
              </a:r>
              <a:r>
                <a:rPr lang="ja-JP" altLang="en-US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r>
                <a:rPr lang="en-US" altLang="ja-JP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応相談</a:t>
              </a:r>
              <a:r>
                <a:rPr lang="en-US" altLang="ja-JP" sz="2400" b="1" dirty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</a:p>
            <a:p>
              <a:pPr>
                <a:lnSpc>
                  <a:spcPct val="200000"/>
                </a:lnSpc>
              </a:pPr>
              <a:r>
                <a:rPr lang="ja-JP" altLang="en-US" sz="2400" b="1" dirty="0" smtClean="0">
                  <a:solidFill>
                    <a:srgbClr val="E85ECE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ヘルパー＊級</a:t>
              </a:r>
              <a:endParaRPr lang="en-US" altLang="ja-JP" sz="2400" b="1" dirty="0">
                <a:solidFill>
                  <a:srgbClr val="E85EC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301475" y="8646213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まずはお問い合わせください</a:t>
            </a:r>
            <a:endPara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2082" y="9982979"/>
            <a:ext cx="796421" cy="70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3.pptx" id="{028D5EC8-C7CA-4466-A518-994E969FB349}" vid="{0BECA862-6173-44EB-9512-DF053A52ED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</Template>
  <TotalTime>0</TotalTime>
  <Words>172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23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2013-07-04T11:38:29Z</dcterms:created>
  <dcterms:modified xsi:type="dcterms:W3CDTF">2013-07-04T11:39:03Z</dcterms:modified>
</cp:coreProperties>
</file>