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2" r:id="rId3"/>
    <p:sldId id="260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BCC05"/>
    <a:srgbClr val="DDF6CA"/>
    <a:srgbClr val="FF6699"/>
    <a:srgbClr val="FFC9DB"/>
    <a:srgbClr val="B4DE86"/>
    <a:srgbClr val="FFE7EF"/>
    <a:srgbClr val="85DE42"/>
    <a:srgbClr val="BDEEFF"/>
    <a:srgbClr val="FFCD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テーマ スタイル 2 - アクセント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6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641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05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726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29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33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066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080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19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01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2619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2263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514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40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98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10907713" cy="587141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5400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写真を入れてください</a:t>
            </a:r>
            <a:endParaRPr kumimoji="1" lang="en-US" altLang="ja-JP" sz="5400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kumimoji="1" lang="ja-JP" altLang="en-US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0492" y="223977"/>
            <a:ext cx="6856143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安心介護</a:t>
            </a:r>
            <a:endParaRPr lang="ja-JP" altLang="en-US" sz="23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94" name="正方形/長方形 193"/>
          <p:cNvSpPr/>
          <p:nvPr/>
        </p:nvSpPr>
        <p:spPr>
          <a:xfrm>
            <a:off x="300492" y="2086025"/>
            <a:ext cx="43153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介護付有料老人ホーム</a:t>
            </a:r>
            <a:endParaRPr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95" name="正方形/長方形 194"/>
          <p:cNvSpPr/>
          <p:nvPr/>
        </p:nvSpPr>
        <p:spPr>
          <a:xfrm>
            <a:off x="300492" y="2390212"/>
            <a:ext cx="46565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アスクルガーデン</a:t>
            </a:r>
            <a:endParaRPr lang="ja-JP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-20870" y="5871412"/>
            <a:ext cx="10928583" cy="190416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356937" y="6363411"/>
            <a:ext cx="6974303" cy="1234613"/>
          </a:xfrm>
          <a:prstGeom prst="roundRect">
            <a:avLst/>
          </a:prstGeom>
          <a:solidFill>
            <a:srgbClr val="FBCC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正方形/長方形 198"/>
          <p:cNvSpPr/>
          <p:nvPr/>
        </p:nvSpPr>
        <p:spPr>
          <a:xfrm>
            <a:off x="270042" y="6526569"/>
            <a:ext cx="717082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現地内覧会</a:t>
            </a:r>
            <a:r>
              <a:rPr lang="en-US" altLang="ja-JP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&amp;</a:t>
            </a:r>
            <a:r>
              <a:rPr lang="ja-JP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介護相談会随時受付中</a:t>
            </a:r>
            <a:r>
              <a:rPr lang="en-US" altLang="ja-JP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</a:p>
          <a:p>
            <a:pPr algn="ctr"/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　　　　　　　　　　　　　　　　　　　　　　</a:t>
            </a:r>
            <a:r>
              <a:rPr lang="ja-JP" altLang="en-US" sz="11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参加費無料</a:t>
            </a:r>
            <a:r>
              <a:rPr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lang="ja-JP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ja-JP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8" name="正方形/長方形 197"/>
          <p:cNvSpPr/>
          <p:nvPr/>
        </p:nvSpPr>
        <p:spPr>
          <a:xfrm>
            <a:off x="340896" y="5982685"/>
            <a:ext cx="74274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介護で</a:t>
            </a:r>
            <a:r>
              <a:rPr lang="ja-JP" altLang="en-US" sz="20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困りごとやご自宅でのご心配ごとはありませんか？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6" name="正方形/長方形 195"/>
          <p:cNvSpPr/>
          <p:nvPr/>
        </p:nvSpPr>
        <p:spPr>
          <a:xfrm>
            <a:off x="417093" y="7091794"/>
            <a:ext cx="66082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お気軽にお電話ください　 </a:t>
            </a:r>
            <a:r>
              <a:rPr lang="en-US" altLang="ja-JP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lang="ja-JP" alt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355" y="7144122"/>
            <a:ext cx="436948" cy="349559"/>
          </a:xfrm>
          <a:prstGeom prst="rect">
            <a:avLst/>
          </a:prstGeom>
        </p:spPr>
      </p:pic>
      <p:sp>
        <p:nvSpPr>
          <p:cNvPr id="200" name="正方形/長方形 199"/>
          <p:cNvSpPr/>
          <p:nvPr/>
        </p:nvSpPr>
        <p:spPr>
          <a:xfrm>
            <a:off x="8522368" y="5477569"/>
            <a:ext cx="26870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www.askul-garden.j</a:t>
            </a:r>
            <a:r>
              <a:rPr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</a:t>
            </a:r>
            <a:endParaRPr lang="en-US" altLang="ja-JP" sz="1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7" name="正方形/長方形 196"/>
          <p:cNvSpPr/>
          <p:nvPr/>
        </p:nvSpPr>
        <p:spPr>
          <a:xfrm>
            <a:off x="7348100" y="5898846"/>
            <a:ext cx="36013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介護付有料老人ホームアスクルガーデン</a:t>
            </a:r>
            <a:endParaRPr lang="ja-JP" alt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7571176" y="6218578"/>
            <a:ext cx="2955702" cy="13448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201" name="グループ化 200"/>
          <p:cNvGrpSpPr/>
          <p:nvPr/>
        </p:nvGrpSpPr>
        <p:grpSpPr>
          <a:xfrm>
            <a:off x="7645313" y="6253458"/>
            <a:ext cx="2785525" cy="1210953"/>
            <a:chOff x="3438479" y="2925323"/>
            <a:chExt cx="4521300" cy="1597169"/>
          </a:xfrm>
        </p:grpSpPr>
        <p:sp>
          <p:nvSpPr>
            <p:cNvPr id="202" name="正方形/長方形 201"/>
            <p:cNvSpPr/>
            <p:nvPr/>
          </p:nvSpPr>
          <p:spPr>
            <a:xfrm>
              <a:off x="3441128" y="3149245"/>
              <a:ext cx="4447575" cy="8847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3" name="正方形/長方形 202"/>
            <p:cNvSpPr/>
            <p:nvPr/>
          </p:nvSpPr>
          <p:spPr>
            <a:xfrm rot="20851261">
              <a:off x="3438479" y="4012546"/>
              <a:ext cx="4521300" cy="1728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4" name="正方形/長方形 203"/>
            <p:cNvSpPr/>
            <p:nvPr/>
          </p:nvSpPr>
          <p:spPr>
            <a:xfrm rot="5400000">
              <a:off x="2999060" y="3673908"/>
              <a:ext cx="1584000" cy="10800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5" name="正方形/長方形 204"/>
            <p:cNvSpPr/>
            <p:nvPr/>
          </p:nvSpPr>
          <p:spPr>
            <a:xfrm rot="5400000">
              <a:off x="5329977" y="3597489"/>
              <a:ext cx="1584000" cy="26083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6" name="正方形/長方形 205"/>
            <p:cNvSpPr/>
            <p:nvPr/>
          </p:nvSpPr>
          <p:spPr>
            <a:xfrm rot="5400000">
              <a:off x="4040456" y="3685402"/>
              <a:ext cx="1594365" cy="7420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3441128" y="3507180"/>
              <a:ext cx="2736635" cy="640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08" name="テキスト ボックス 207"/>
            <p:cNvSpPr txBox="1"/>
            <p:nvPr/>
          </p:nvSpPr>
          <p:spPr>
            <a:xfrm>
              <a:off x="6386871" y="3286424"/>
              <a:ext cx="1028271" cy="2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700" b="1" dirty="0" smtClean="0">
                  <a:latin typeface="メイリオ" pitchFamily="50" charset="-128"/>
                  <a:ea typeface="メイリオ" pitchFamily="50" charset="-128"/>
                </a:rPr>
                <a:t>＊＊小学校</a:t>
              </a:r>
              <a:endParaRPr kumimoji="1" lang="ja-JP" altLang="en-US" sz="700" b="1" dirty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09" name="テキスト ボックス 208"/>
            <p:cNvSpPr txBox="1"/>
            <p:nvPr/>
          </p:nvSpPr>
          <p:spPr>
            <a:xfrm>
              <a:off x="3983968" y="3299498"/>
              <a:ext cx="882565" cy="2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00" b="1" dirty="0" smtClean="0">
                  <a:latin typeface="メイリオ" pitchFamily="50" charset="-128"/>
                  <a:ea typeface="メイリオ" pitchFamily="50" charset="-128"/>
                </a:rPr>
                <a:t>コンビニ</a:t>
              </a:r>
              <a:endParaRPr kumimoji="1" lang="ja-JP" altLang="en-US" sz="700" b="1" dirty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10" name="角丸四角形 209"/>
            <p:cNvSpPr/>
            <p:nvPr/>
          </p:nvSpPr>
          <p:spPr>
            <a:xfrm>
              <a:off x="4906764" y="3431928"/>
              <a:ext cx="612000" cy="396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1" name="テキスト ボックス 210"/>
            <p:cNvSpPr txBox="1"/>
            <p:nvPr/>
          </p:nvSpPr>
          <p:spPr>
            <a:xfrm>
              <a:off x="5133175" y="4258632"/>
              <a:ext cx="963912" cy="263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700" b="1" dirty="0" smtClean="0">
                  <a:latin typeface="メイリオ" pitchFamily="50" charset="-128"/>
                  <a:ea typeface="メイリオ" pitchFamily="50" charset="-128"/>
                </a:rPr>
                <a:t>郵便局</a:t>
              </a:r>
              <a:endParaRPr kumimoji="1" lang="ja-JP" altLang="en-US" sz="700" b="1" dirty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sp>
        <p:nvSpPr>
          <p:cNvPr id="212" name="円/楕円 211"/>
          <p:cNvSpPr/>
          <p:nvPr/>
        </p:nvSpPr>
        <p:spPr>
          <a:xfrm>
            <a:off x="9095656" y="7194136"/>
            <a:ext cx="114506" cy="10459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3" name="円/楕円 212"/>
          <p:cNvSpPr/>
          <p:nvPr/>
        </p:nvSpPr>
        <p:spPr>
          <a:xfrm>
            <a:off x="7910319" y="6574009"/>
            <a:ext cx="114506" cy="10459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4" name="円/楕円 213"/>
          <p:cNvSpPr/>
          <p:nvPr/>
        </p:nvSpPr>
        <p:spPr>
          <a:xfrm>
            <a:off x="9404849" y="6560923"/>
            <a:ext cx="114506" cy="10459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6" name="円/楕円 215"/>
          <p:cNvSpPr/>
          <p:nvPr/>
        </p:nvSpPr>
        <p:spPr>
          <a:xfrm>
            <a:off x="9014464" y="6755770"/>
            <a:ext cx="193214" cy="176497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7" name="正方形/長方形 216"/>
          <p:cNvSpPr/>
          <p:nvPr/>
        </p:nvSpPr>
        <p:spPr>
          <a:xfrm>
            <a:off x="8455764" y="6735553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b="1" kern="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アスクル</a:t>
            </a:r>
            <a:endParaRPr lang="en-US" altLang="ja-JP" sz="900" b="1" kern="0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900" b="1" kern="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</a:rPr>
              <a:t>ガーデン</a:t>
            </a:r>
            <a:endParaRPr lang="ja-JP" altLang="en-US" sz="900" b="1" kern="0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10411164" y="6212600"/>
            <a:ext cx="346249" cy="395293"/>
            <a:chOff x="7529260" y="6817298"/>
            <a:chExt cx="346249" cy="395293"/>
          </a:xfrm>
        </p:grpSpPr>
        <p:sp>
          <p:nvSpPr>
            <p:cNvPr id="39" name="角丸四角形 38"/>
            <p:cNvSpPr/>
            <p:nvPr/>
          </p:nvSpPr>
          <p:spPr>
            <a:xfrm>
              <a:off x="7562906" y="6823494"/>
              <a:ext cx="266273" cy="38909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テキスト ボックス 214"/>
            <p:cNvSpPr txBox="1"/>
            <p:nvPr/>
          </p:nvSpPr>
          <p:spPr>
            <a:xfrm>
              <a:off x="7529260" y="6817298"/>
              <a:ext cx="346249" cy="36163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ja-JP" altLang="en-US" sz="1050" dirty="0" smtClean="0"/>
                <a:t>地図</a:t>
              </a:r>
              <a:endParaRPr kumimoji="1" lang="ja-JP" altLang="en-US" sz="1050" dirty="0"/>
            </a:p>
          </p:txBody>
        </p:sp>
      </p:grpSp>
      <p:grpSp>
        <p:nvGrpSpPr>
          <p:cNvPr id="219" name="グループ化 218"/>
          <p:cNvGrpSpPr/>
          <p:nvPr/>
        </p:nvGrpSpPr>
        <p:grpSpPr>
          <a:xfrm>
            <a:off x="7877033" y="7257469"/>
            <a:ext cx="409086" cy="169277"/>
            <a:chOff x="7966729" y="7403470"/>
            <a:chExt cx="409086" cy="169277"/>
          </a:xfrm>
        </p:grpSpPr>
        <p:sp>
          <p:nvSpPr>
            <p:cNvPr id="60" name="フローチャート: 準備 59"/>
            <p:cNvSpPr/>
            <p:nvPr/>
          </p:nvSpPr>
          <p:spPr>
            <a:xfrm rot="20816123">
              <a:off x="7978084" y="7416955"/>
              <a:ext cx="381764" cy="142306"/>
            </a:xfrm>
            <a:prstGeom prst="flowChartPreparation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600" dirty="0"/>
            </a:p>
          </p:txBody>
        </p:sp>
        <p:sp>
          <p:nvSpPr>
            <p:cNvPr id="218" name="テキスト ボックス 217"/>
            <p:cNvSpPr txBox="1"/>
            <p:nvPr/>
          </p:nvSpPr>
          <p:spPr>
            <a:xfrm rot="20843144">
              <a:off x="7966729" y="7403470"/>
              <a:ext cx="409086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500" dirty="0">
                  <a:solidFill>
                    <a:schemeClr val="bg1"/>
                  </a:solidFill>
                </a:rPr>
                <a:t>国道</a:t>
              </a:r>
              <a:r>
                <a:rPr kumimoji="1" lang="en-US" altLang="ja-JP" sz="500" dirty="0" smtClean="0">
                  <a:solidFill>
                    <a:schemeClr val="bg1"/>
                  </a:solidFill>
                </a:rPr>
                <a:t>304</a:t>
              </a:r>
              <a:endParaRPr kumimoji="1" lang="ja-JP" altLang="en-US" sz="5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4" name="グループ化 223"/>
          <p:cNvGrpSpPr/>
          <p:nvPr/>
        </p:nvGrpSpPr>
        <p:grpSpPr>
          <a:xfrm>
            <a:off x="9553062" y="4451824"/>
            <a:ext cx="1079633" cy="1072140"/>
            <a:chOff x="9553062" y="4451824"/>
            <a:chExt cx="1079633" cy="1072140"/>
          </a:xfrm>
        </p:grpSpPr>
        <p:pic>
          <p:nvPicPr>
            <p:cNvPr id="222" name="図 221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3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553062" y="4451824"/>
              <a:ext cx="1079633" cy="1072140"/>
            </a:xfrm>
            <a:prstGeom prst="rect">
              <a:avLst/>
            </a:prstGeom>
          </p:spPr>
        </p:pic>
        <p:pic>
          <p:nvPicPr>
            <p:cNvPr id="223" name="図 222"/>
            <p:cNvPicPr>
              <a:picLocks noChangeAspect="1"/>
            </p:cNvPicPr>
            <p:nvPr/>
          </p:nvPicPr>
          <p:blipFill>
            <a:blip r:embed="rId6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608673" y="4499748"/>
              <a:ext cx="968410" cy="961689"/>
            </a:xfrm>
            <a:prstGeom prst="rect">
              <a:avLst/>
            </a:prstGeom>
          </p:spPr>
        </p:pic>
      </p:grpSp>
      <p:sp>
        <p:nvSpPr>
          <p:cNvPr id="221" name="テキスト ボックス 220"/>
          <p:cNvSpPr txBox="1"/>
          <p:nvPr/>
        </p:nvSpPr>
        <p:spPr>
          <a:xfrm rot="355667">
            <a:off x="9608673" y="4563900"/>
            <a:ext cx="954108" cy="6232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</a:t>
            </a:r>
            <a:endParaRPr kumimoji="1" lang="en-US" altLang="ja-JP" sz="1200" b="1" dirty="0" smtClean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くわしく！</a:t>
            </a:r>
            <a:endParaRPr lang="en-US" altLang="ja-JP" sz="1200" b="1" dirty="0" smtClean="0">
              <a:solidFill>
                <a:srgbClr val="00B0F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600" b="1" dirty="0" smtClean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ホームページに</a:t>
            </a:r>
            <a:r>
              <a:rPr kumimoji="1" lang="ja-JP" altLang="en-US" sz="600" b="1" dirty="0">
                <a:solidFill>
                  <a:srgbClr val="00B0F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て</a:t>
            </a:r>
          </a:p>
        </p:txBody>
      </p:sp>
    </p:spTree>
    <p:extLst>
      <p:ext uri="{BB962C8B-B14F-4D97-AF65-F5344CB8AC3E}">
        <p14:creationId xmlns:p14="http://schemas.microsoft.com/office/powerpoint/2010/main" val="7385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4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24.pptx" id="{924C124D-941D-44EF-8446-C52323ED529D}" vid="{BCD8EDAA-FBB9-4090-BDD2-C25714A14995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24</Template>
  <TotalTime>0</TotalTime>
  <Words>167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24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2013-07-10T09:55:26Z</dcterms:created>
  <dcterms:modified xsi:type="dcterms:W3CDTF">2013-07-10T10:15:58Z</dcterms:modified>
</cp:coreProperties>
</file>