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88B"/>
    <a:srgbClr val="A3F686"/>
    <a:srgbClr val="FFF2D9"/>
    <a:srgbClr val="FFEDC9"/>
    <a:srgbClr val="5C2A08"/>
    <a:srgbClr val="FFCCCC"/>
    <a:srgbClr val="FF6699"/>
    <a:srgbClr val="FF99CC"/>
    <a:srgbClr val="00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>
        <p:scale>
          <a:sx n="95" d="100"/>
          <a:sy n="95" d="100"/>
        </p:scale>
        <p:origin x="-894" y="163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887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78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993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785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2592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115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403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352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7545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181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944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49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1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268210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3985088" y="8427042"/>
            <a:ext cx="3389166" cy="459493"/>
          </a:xfrm>
          <a:prstGeom prst="rect">
            <a:avLst/>
          </a:prstGeom>
          <a:pattFill prst="pct70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65542" y="3504583"/>
            <a:ext cx="3389166" cy="8808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985088" y="3507023"/>
            <a:ext cx="3389166" cy="894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-1"/>
            <a:ext cx="7775575" cy="3177999"/>
          </a:xfrm>
          <a:prstGeom prst="rect">
            <a:avLst/>
          </a:prstGeom>
          <a:pattFill prst="pct90">
            <a:fgClr>
              <a:srgbClr val="FFC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61101" y="2307827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送迎・健康チェック・入浴・レクリエーション・昼食・入浴等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kumimoji="1" lang="en-US" altLang="ja-JP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日のスケジュールを無料で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体験していただきます。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07823" y="476575"/>
            <a:ext cx="695575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ディサービス</a:t>
            </a:r>
            <a:endParaRPr lang="en-US" altLang="ja-JP" sz="5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無料体験のご案内</a:t>
            </a:r>
            <a:endParaRPr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2380699" y="9538319"/>
            <a:ext cx="24254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</a:p>
          <a:p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www.askul-ds.co.jp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38930" y="9538319"/>
            <a:ext cx="30097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　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9:00</a:t>
            </a: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16:00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　　月曜日～金曜日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休業</a:t>
            </a: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　　日曜日・年末年始</a:t>
            </a:r>
            <a:endPara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実施地域　江東区豊洲周辺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985461" y="8498911"/>
            <a:ext cx="338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入浴代は</a:t>
            </a:r>
            <a:r>
              <a:rPr kumimoji="1" lang="en-US" altLang="ja-JP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回につき</a:t>
            </a:r>
            <a:r>
              <a:rPr kumimoji="1" lang="en-US" altLang="ja-JP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kumimoji="1"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円です</a:t>
            </a:r>
            <a:endParaRPr kumimoji="1" lang="ja-JP" altLang="en-US" sz="18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13575" y="9538319"/>
            <a:ext cx="2031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デイサービス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254414" y="3734419"/>
            <a:ext cx="1107996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介護度</a:t>
            </a:r>
            <a:endParaRPr kumimoji="1" lang="en-US" altLang="ja-JP" sz="24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18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200000"/>
              </a:lnSpc>
            </a:pPr>
            <a:r>
              <a:rPr kumimoji="1"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要支援１</a:t>
            </a:r>
            <a:endParaRPr kumimoji="1"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200000"/>
              </a:lnSpc>
            </a:pP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要支援２</a:t>
            </a:r>
            <a:endParaRPr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200000"/>
              </a:lnSpc>
            </a:pPr>
            <a:r>
              <a:rPr kumimoji="1"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介護度１</a:t>
            </a:r>
            <a:endParaRPr kumimoji="1"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200000"/>
              </a:lnSpc>
            </a:pP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介護度２</a:t>
            </a:r>
            <a:endParaRPr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200000"/>
              </a:lnSpc>
            </a:pPr>
            <a:r>
              <a:rPr kumimoji="1"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介護度３</a:t>
            </a:r>
            <a:endParaRPr kumimoji="1"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200000"/>
              </a:lnSpc>
            </a:pP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介護度４</a:t>
            </a:r>
            <a:endParaRPr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200000"/>
              </a:lnSpc>
            </a:pPr>
            <a:r>
              <a:rPr kumimoji="1"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介護度５</a:t>
            </a:r>
            <a:endParaRPr kumimoji="1" lang="ja-JP" altLang="en-US" sz="18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5496" y="3973397"/>
            <a:ext cx="3241593" cy="432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9:30</a:t>
            </a:r>
            <a:r>
              <a:rPr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　送迎</a:t>
            </a:r>
            <a:endParaRPr lang="en-US" altLang="ja-JP" sz="18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9:30</a:t>
            </a:r>
            <a:r>
              <a:rPr kumimoji="1"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　健康チェック</a:t>
            </a:r>
            <a:endParaRPr kumimoji="1" lang="en-US" altLang="ja-JP" sz="18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10:00</a:t>
            </a:r>
            <a:r>
              <a:rPr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体操</a:t>
            </a:r>
            <a:endParaRPr lang="en-US" altLang="ja-JP" sz="18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8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 レクリエーション</a:t>
            </a:r>
            <a:endParaRPr kumimoji="1" lang="en-US" altLang="ja-JP" sz="18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8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 機能回復訓練</a:t>
            </a:r>
            <a:endParaRPr lang="en-US" altLang="ja-JP" sz="18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12:00</a:t>
            </a:r>
            <a:r>
              <a:rPr kumimoji="1"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昼食</a:t>
            </a:r>
            <a:endParaRPr kumimoji="1" lang="en-US" altLang="ja-JP" sz="18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13:00</a:t>
            </a:r>
            <a:r>
              <a:rPr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入浴</a:t>
            </a:r>
            <a:endParaRPr lang="en-US" altLang="ja-JP" sz="18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15:30</a:t>
            </a:r>
            <a:r>
              <a:rPr kumimoji="1"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おやつ</a:t>
            </a:r>
            <a:endParaRPr kumimoji="1" lang="en-US" altLang="ja-JP" sz="18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16:00</a:t>
            </a:r>
            <a:r>
              <a:rPr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ご自宅までのお送り</a:t>
            </a:r>
            <a:endParaRPr kumimoji="1" lang="ja-JP" altLang="en-US" sz="18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730527" y="3757147"/>
            <a:ext cx="1486369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24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利用料金</a:t>
            </a:r>
            <a:endParaRPr kumimoji="1" lang="en-US" altLang="ja-JP" sz="24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endParaRPr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>
              <a:lnSpc>
                <a:spcPct val="200000"/>
              </a:lnSpc>
            </a:pPr>
            <a:r>
              <a:rPr lang="en-US" altLang="ja-JP" sz="18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2,224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>
              <a:lnSpc>
                <a:spcPct val="200000"/>
              </a:lnSpc>
            </a:pPr>
            <a:r>
              <a:rPr lang="en-US" altLang="ja-JP" sz="18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4,356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>
              <a:lnSpc>
                <a:spcPct val="200000"/>
              </a:lnSpc>
            </a:pPr>
            <a:r>
              <a:rPr lang="en-US" altLang="ja-JP" sz="18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794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>
              <a:lnSpc>
                <a:spcPct val="200000"/>
              </a:lnSpc>
            </a:pPr>
            <a:r>
              <a:rPr lang="en-US" altLang="ja-JP" sz="18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924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>
              <a:lnSpc>
                <a:spcPct val="200000"/>
              </a:lnSpc>
            </a:pPr>
            <a:r>
              <a:rPr lang="en-US" altLang="ja-JP" sz="18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1,058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>
              <a:lnSpc>
                <a:spcPct val="200000"/>
              </a:lnSpc>
            </a:pPr>
            <a:r>
              <a:rPr lang="en-US" altLang="ja-JP" sz="18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1,189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>
              <a:lnSpc>
                <a:spcPct val="200000"/>
              </a:lnSpc>
            </a:pPr>
            <a:r>
              <a:rPr lang="en-US" altLang="ja-JP" sz="18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1,321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8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 rot="611798">
            <a:off x="5936991" y="383755"/>
            <a:ext cx="1286187" cy="928957"/>
            <a:chOff x="-2504662" y="3743710"/>
            <a:chExt cx="2229754" cy="1610455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Texturizer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2504662" y="3743710"/>
              <a:ext cx="2160832" cy="1610455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-2435740" y="3966095"/>
              <a:ext cx="2160832" cy="800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試して</a:t>
              </a:r>
              <a:endPara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2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みませんか？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3985088" y="3498576"/>
            <a:ext cx="3389166" cy="489329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/>
          <p:cNvCxnSpPr/>
          <p:nvPr/>
        </p:nvCxnSpPr>
        <p:spPr>
          <a:xfrm>
            <a:off x="5600946" y="4412973"/>
            <a:ext cx="0" cy="39789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グループ化 31"/>
          <p:cNvGrpSpPr/>
          <p:nvPr/>
        </p:nvGrpSpPr>
        <p:grpSpPr>
          <a:xfrm>
            <a:off x="3985088" y="4929809"/>
            <a:ext cx="3389166" cy="2809462"/>
            <a:chOff x="3985088" y="4989443"/>
            <a:chExt cx="3389166" cy="2809462"/>
          </a:xfrm>
        </p:grpSpPr>
        <p:cxnSp>
          <p:nvCxnSpPr>
            <p:cNvPr id="31" name="直線コネクタ 30"/>
            <p:cNvCxnSpPr/>
            <p:nvPr/>
          </p:nvCxnSpPr>
          <p:spPr>
            <a:xfrm>
              <a:off x="3985088" y="4989443"/>
              <a:ext cx="3389166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>
              <a:off x="3985088" y="5551335"/>
              <a:ext cx="3389166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>
              <a:off x="3985088" y="6113227"/>
              <a:ext cx="3389166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>
              <a:off x="3985088" y="6675119"/>
              <a:ext cx="3389166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3985088" y="7237011"/>
              <a:ext cx="3389166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>
              <a:off x="3985088" y="7798905"/>
              <a:ext cx="3389166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直線コネクタ 36"/>
          <p:cNvCxnSpPr/>
          <p:nvPr/>
        </p:nvCxnSpPr>
        <p:spPr>
          <a:xfrm>
            <a:off x="5600159" y="3498575"/>
            <a:ext cx="0" cy="8945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/>
          <p:cNvSpPr/>
          <p:nvPr/>
        </p:nvSpPr>
        <p:spPr>
          <a:xfrm>
            <a:off x="357892" y="3498576"/>
            <a:ext cx="3389166" cy="489329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109375" y="3765329"/>
            <a:ext cx="38862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アスクルデイサービスの</a:t>
            </a:r>
            <a:r>
              <a:rPr lang="en-US" altLang="ja-JP" sz="20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0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20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13678" y="8543589"/>
            <a:ext cx="3236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その他、気軽にお問い合わせください</a:t>
            </a:r>
            <a:endParaRPr kumimoji="1" lang="ja-JP" altLang="en-US" sz="14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81" y="9167329"/>
            <a:ext cx="221802" cy="221802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66" y="9167329"/>
            <a:ext cx="221802" cy="221802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51" y="9167329"/>
            <a:ext cx="221802" cy="221802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936" y="9167329"/>
            <a:ext cx="221802" cy="221802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821" y="9167329"/>
            <a:ext cx="221802" cy="221802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476" y="9167329"/>
            <a:ext cx="221802" cy="221802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706" y="9167329"/>
            <a:ext cx="221802" cy="221802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246" y="9167329"/>
            <a:ext cx="221802" cy="221802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786" y="9167329"/>
            <a:ext cx="221802" cy="221802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016" y="9167329"/>
            <a:ext cx="221802" cy="221802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671" y="9167329"/>
            <a:ext cx="221802" cy="221802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326" y="9167329"/>
            <a:ext cx="221802" cy="221802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556" y="9167329"/>
            <a:ext cx="221802" cy="221802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441" y="9167329"/>
            <a:ext cx="221802" cy="221802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204" y="9167329"/>
            <a:ext cx="221802" cy="221802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131" y="9167329"/>
            <a:ext cx="221802" cy="221802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591" y="9167329"/>
            <a:ext cx="221802" cy="221802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361" y="9167329"/>
            <a:ext cx="221802" cy="221802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901" y="9167329"/>
            <a:ext cx="221802" cy="22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25.pptx" id="{4EEFA702-25C3-4E5A-B5BD-B83EBEE162A8}" vid="{F4988EA2-921A-4788-ABBA-CB843188F11B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25</Template>
  <TotalTime>0</TotalTime>
  <Words>220</Words>
  <Application>Microsoft Office PowerPoint</Application>
  <PresentationFormat>ユーザー設定</PresentationFormat>
  <Paragraphs>64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25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2013-07-10T10:16:59Z</dcterms:created>
  <dcterms:modified xsi:type="dcterms:W3CDTF">2013-07-10T10:17:05Z</dcterms:modified>
</cp:coreProperties>
</file>