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1" r:id="rId3"/>
    <p:sldId id="259" r:id="rId4"/>
  </p:sldIdLst>
  <p:sldSz cx="10907713" cy="777557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8F2FE"/>
    <a:srgbClr val="0374B9"/>
    <a:srgbClr val="038BDF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69" d="100"/>
          <a:sy n="69" d="100"/>
        </p:scale>
        <p:origin x="-984" y="204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hdphoto1.wdp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0855" cy="34090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900" y="0"/>
            <a:ext cx="4300855" cy="34090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52800" y="849313"/>
            <a:ext cx="3219450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505" y="3269854"/>
            <a:ext cx="7940040" cy="267533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453597"/>
            <a:ext cx="4300855" cy="34090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900" y="6453597"/>
            <a:ext cx="4300855" cy="34090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8079" y="1272531"/>
            <a:ext cx="9271556" cy="2707052"/>
          </a:xfrm>
        </p:spPr>
        <p:txBody>
          <a:bodyPr anchor="b"/>
          <a:lstStyle>
            <a:lvl1pPr algn="ctr">
              <a:defRPr sz="715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3465" y="4083978"/>
            <a:ext cx="8180784" cy="1877297"/>
          </a:xfrm>
        </p:spPr>
        <p:txBody>
          <a:bodyPr/>
          <a:lstStyle>
            <a:lvl1pPr marL="0" indent="0" algn="ctr">
              <a:buNone/>
              <a:defRPr sz="2863"/>
            </a:lvl1pPr>
            <a:lvl2pPr marL="545348" indent="0" algn="ctr">
              <a:buNone/>
              <a:defRPr sz="2386"/>
            </a:lvl2pPr>
            <a:lvl3pPr marL="1090697" indent="0" algn="ctr">
              <a:buNone/>
              <a:defRPr sz="2148"/>
            </a:lvl3pPr>
            <a:lvl4pPr marL="1636045" indent="0" algn="ctr">
              <a:buNone/>
              <a:defRPr sz="1908"/>
            </a:lvl4pPr>
            <a:lvl5pPr marL="2181395" indent="0" algn="ctr">
              <a:buNone/>
              <a:defRPr sz="1908"/>
            </a:lvl5pPr>
            <a:lvl6pPr marL="2726743" indent="0" algn="ctr">
              <a:buNone/>
              <a:defRPr sz="1908"/>
            </a:lvl6pPr>
            <a:lvl7pPr marL="3272091" indent="0" algn="ctr">
              <a:buNone/>
              <a:defRPr sz="1908"/>
            </a:lvl7pPr>
            <a:lvl8pPr marL="3817440" indent="0" algn="ctr">
              <a:buNone/>
              <a:defRPr sz="1908"/>
            </a:lvl8pPr>
            <a:lvl9pPr marL="4362788" indent="0" algn="ctr">
              <a:buNone/>
              <a:defRPr sz="1908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5832" y="413978"/>
            <a:ext cx="2351975" cy="658944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9906" y="413978"/>
            <a:ext cx="6919580" cy="658944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015166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404571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44149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8095844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712726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484295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31382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715403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554135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3861447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48712506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929291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4226" y="1938497"/>
            <a:ext cx="9407902" cy="3234423"/>
          </a:xfrm>
        </p:spPr>
        <p:txBody>
          <a:bodyPr anchor="b"/>
          <a:lstStyle>
            <a:lvl1pPr>
              <a:defRPr sz="715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4226" y="5203518"/>
            <a:ext cx="9407902" cy="1700906"/>
          </a:xfrm>
        </p:spPr>
        <p:txBody>
          <a:bodyPr/>
          <a:lstStyle>
            <a:lvl1pPr marL="0" indent="0">
              <a:buNone/>
              <a:defRPr sz="2863">
                <a:solidFill>
                  <a:schemeClr val="tx1"/>
                </a:solidFill>
              </a:defRPr>
            </a:lvl1pPr>
            <a:lvl2pPr marL="545348" indent="0">
              <a:buNone/>
              <a:defRPr sz="2386">
                <a:solidFill>
                  <a:schemeClr val="tx1">
                    <a:tint val="75000"/>
                  </a:schemeClr>
                </a:solidFill>
              </a:defRPr>
            </a:lvl2pPr>
            <a:lvl3pPr marL="1090697" indent="0">
              <a:buNone/>
              <a:defRPr sz="2148">
                <a:solidFill>
                  <a:schemeClr val="tx1">
                    <a:tint val="75000"/>
                  </a:schemeClr>
                </a:solidFill>
              </a:defRPr>
            </a:lvl3pPr>
            <a:lvl4pPr marL="1636045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4pPr>
            <a:lvl5pPr marL="2181395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5pPr>
            <a:lvl6pPr marL="2726743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6pPr>
            <a:lvl7pPr marL="3272091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7pPr>
            <a:lvl8pPr marL="3817440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8pPr>
            <a:lvl9pPr marL="4362788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49907" y="2069886"/>
            <a:ext cx="4635777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22031" y="2069886"/>
            <a:ext cx="4635777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413979"/>
            <a:ext cx="9407902" cy="1502918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1327" y="1906096"/>
            <a:ext cx="4614473" cy="934149"/>
          </a:xfrm>
        </p:spPr>
        <p:txBody>
          <a:bodyPr anchor="b"/>
          <a:lstStyle>
            <a:lvl1pPr marL="0" indent="0">
              <a:buNone/>
              <a:defRPr sz="2863" b="1"/>
            </a:lvl1pPr>
            <a:lvl2pPr marL="545348" indent="0">
              <a:buNone/>
              <a:defRPr sz="2386" b="1"/>
            </a:lvl2pPr>
            <a:lvl3pPr marL="1090697" indent="0">
              <a:buNone/>
              <a:defRPr sz="2148" b="1"/>
            </a:lvl3pPr>
            <a:lvl4pPr marL="1636045" indent="0">
              <a:buNone/>
              <a:defRPr sz="1908" b="1"/>
            </a:lvl4pPr>
            <a:lvl5pPr marL="2181395" indent="0">
              <a:buNone/>
              <a:defRPr sz="1908" b="1"/>
            </a:lvl5pPr>
            <a:lvl6pPr marL="2726743" indent="0">
              <a:buNone/>
              <a:defRPr sz="1908" b="1"/>
            </a:lvl6pPr>
            <a:lvl7pPr marL="3272091" indent="0">
              <a:buNone/>
              <a:defRPr sz="1908" b="1"/>
            </a:lvl7pPr>
            <a:lvl8pPr marL="3817440" indent="0">
              <a:buNone/>
              <a:defRPr sz="1908" b="1"/>
            </a:lvl8pPr>
            <a:lvl9pPr marL="4362788" indent="0">
              <a:buNone/>
              <a:defRPr sz="1908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1327" y="2840244"/>
            <a:ext cx="4614473" cy="41775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22030" y="1906096"/>
            <a:ext cx="4637199" cy="934149"/>
          </a:xfrm>
        </p:spPr>
        <p:txBody>
          <a:bodyPr anchor="b"/>
          <a:lstStyle>
            <a:lvl1pPr marL="0" indent="0">
              <a:buNone/>
              <a:defRPr sz="2863" b="1"/>
            </a:lvl1pPr>
            <a:lvl2pPr marL="545348" indent="0">
              <a:buNone/>
              <a:defRPr sz="2386" b="1"/>
            </a:lvl2pPr>
            <a:lvl3pPr marL="1090697" indent="0">
              <a:buNone/>
              <a:defRPr sz="2148" b="1"/>
            </a:lvl3pPr>
            <a:lvl4pPr marL="1636045" indent="0">
              <a:buNone/>
              <a:defRPr sz="1908" b="1"/>
            </a:lvl4pPr>
            <a:lvl5pPr marL="2181395" indent="0">
              <a:buNone/>
              <a:defRPr sz="1908" b="1"/>
            </a:lvl5pPr>
            <a:lvl6pPr marL="2726743" indent="0">
              <a:buNone/>
              <a:defRPr sz="1908" b="1"/>
            </a:lvl6pPr>
            <a:lvl7pPr marL="3272091" indent="0">
              <a:buNone/>
              <a:defRPr sz="1908" b="1"/>
            </a:lvl7pPr>
            <a:lvl8pPr marL="3817440" indent="0">
              <a:buNone/>
              <a:defRPr sz="1908" b="1"/>
            </a:lvl8pPr>
            <a:lvl9pPr marL="4362788" indent="0">
              <a:buNone/>
              <a:defRPr sz="1908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22030" y="2840244"/>
            <a:ext cx="4637199" cy="41775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381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37199" y="1119540"/>
            <a:ext cx="5522030" cy="5525698"/>
          </a:xfrm>
        </p:spPr>
        <p:txBody>
          <a:bodyPr/>
          <a:lstStyle>
            <a:lvl1pPr>
              <a:defRPr sz="3817"/>
            </a:lvl1pPr>
            <a:lvl2pPr>
              <a:defRPr sz="3340"/>
            </a:lvl2pPr>
            <a:lvl3pPr>
              <a:defRPr sz="2863"/>
            </a:lvl3pPr>
            <a:lvl4pPr>
              <a:defRPr sz="2386"/>
            </a:lvl4pPr>
            <a:lvl5pPr>
              <a:defRPr sz="2386"/>
            </a:lvl5pPr>
            <a:lvl6pPr>
              <a:defRPr sz="2386"/>
            </a:lvl6pPr>
            <a:lvl7pPr>
              <a:defRPr sz="2386"/>
            </a:lvl7pPr>
            <a:lvl8pPr>
              <a:defRPr sz="2386"/>
            </a:lvl8pPr>
            <a:lvl9pPr>
              <a:defRPr sz="2386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1908"/>
            </a:lvl1pPr>
            <a:lvl2pPr marL="545348" indent="0">
              <a:buNone/>
              <a:defRPr sz="1669"/>
            </a:lvl2pPr>
            <a:lvl3pPr marL="1090697" indent="0">
              <a:buNone/>
              <a:defRPr sz="1431"/>
            </a:lvl3pPr>
            <a:lvl4pPr marL="1636045" indent="0">
              <a:buNone/>
              <a:defRPr sz="1192"/>
            </a:lvl4pPr>
            <a:lvl5pPr marL="2181395" indent="0">
              <a:buNone/>
              <a:defRPr sz="1192"/>
            </a:lvl5pPr>
            <a:lvl6pPr marL="2726743" indent="0">
              <a:buNone/>
              <a:defRPr sz="1192"/>
            </a:lvl6pPr>
            <a:lvl7pPr marL="3272091" indent="0">
              <a:buNone/>
              <a:defRPr sz="1192"/>
            </a:lvl7pPr>
            <a:lvl8pPr marL="3817440" indent="0">
              <a:buNone/>
              <a:defRPr sz="1192"/>
            </a:lvl8pPr>
            <a:lvl9pPr marL="4362788" indent="0">
              <a:buNone/>
              <a:defRPr sz="119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381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37199" y="1119540"/>
            <a:ext cx="5522030" cy="5525698"/>
          </a:xfrm>
        </p:spPr>
        <p:txBody>
          <a:bodyPr anchor="t"/>
          <a:lstStyle>
            <a:lvl1pPr marL="0" indent="0">
              <a:buNone/>
              <a:defRPr sz="3817"/>
            </a:lvl1pPr>
            <a:lvl2pPr marL="545348" indent="0">
              <a:buNone/>
              <a:defRPr sz="3340"/>
            </a:lvl2pPr>
            <a:lvl3pPr marL="1090697" indent="0">
              <a:buNone/>
              <a:defRPr sz="2863"/>
            </a:lvl3pPr>
            <a:lvl4pPr marL="1636045" indent="0">
              <a:buNone/>
              <a:defRPr sz="2386"/>
            </a:lvl4pPr>
            <a:lvl5pPr marL="2181395" indent="0">
              <a:buNone/>
              <a:defRPr sz="2386"/>
            </a:lvl5pPr>
            <a:lvl6pPr marL="2726743" indent="0">
              <a:buNone/>
              <a:defRPr sz="2386"/>
            </a:lvl6pPr>
            <a:lvl7pPr marL="3272091" indent="0">
              <a:buNone/>
              <a:defRPr sz="2386"/>
            </a:lvl7pPr>
            <a:lvl8pPr marL="3817440" indent="0">
              <a:buNone/>
              <a:defRPr sz="2386"/>
            </a:lvl8pPr>
            <a:lvl9pPr marL="4362788" indent="0">
              <a:buNone/>
              <a:defRPr sz="2386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1908"/>
            </a:lvl1pPr>
            <a:lvl2pPr marL="545348" indent="0">
              <a:buNone/>
              <a:defRPr sz="1669"/>
            </a:lvl2pPr>
            <a:lvl3pPr marL="1090697" indent="0">
              <a:buNone/>
              <a:defRPr sz="1431"/>
            </a:lvl3pPr>
            <a:lvl4pPr marL="1636045" indent="0">
              <a:buNone/>
              <a:defRPr sz="1192"/>
            </a:lvl4pPr>
            <a:lvl5pPr marL="2181395" indent="0">
              <a:buNone/>
              <a:defRPr sz="1192"/>
            </a:lvl5pPr>
            <a:lvl6pPr marL="2726743" indent="0">
              <a:buNone/>
              <a:defRPr sz="1192"/>
            </a:lvl6pPr>
            <a:lvl7pPr marL="3272091" indent="0">
              <a:buNone/>
              <a:defRPr sz="1192"/>
            </a:lvl7pPr>
            <a:lvl8pPr marL="3817440" indent="0">
              <a:buNone/>
              <a:defRPr sz="1192"/>
            </a:lvl8pPr>
            <a:lvl9pPr marL="4362788" indent="0">
              <a:buNone/>
              <a:defRPr sz="119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9906" y="413979"/>
            <a:ext cx="9407902" cy="1502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9906" y="2069886"/>
            <a:ext cx="9407902" cy="49335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9906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3180" y="7206808"/>
            <a:ext cx="3681354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3572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090697" rtl="0" eaLnBrk="1" latinLnBrk="0" hangingPunct="1">
        <a:lnSpc>
          <a:spcPct val="90000"/>
        </a:lnSpc>
        <a:spcBef>
          <a:spcPct val="0"/>
        </a:spcBef>
        <a:buNone/>
        <a:defRPr kumimoji="1" sz="52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2675" indent="-272675" algn="l" defTabSz="1090697" rtl="0" eaLnBrk="1" latinLnBrk="0" hangingPunct="1">
        <a:lnSpc>
          <a:spcPct val="90000"/>
        </a:lnSpc>
        <a:spcBef>
          <a:spcPts val="1192"/>
        </a:spcBef>
        <a:buFont typeface="Arial" panose="020B0604020202020204" pitchFamily="34" charset="0"/>
        <a:buChar char="•"/>
        <a:defRPr kumimoji="1" sz="3340" kern="1200">
          <a:solidFill>
            <a:schemeClr val="tx1"/>
          </a:solidFill>
          <a:latin typeface="+mn-lt"/>
          <a:ea typeface="+mn-ea"/>
          <a:cs typeface="+mn-cs"/>
        </a:defRPr>
      </a:lvl1pPr>
      <a:lvl2pPr marL="81802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363372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386" kern="1200">
          <a:solidFill>
            <a:schemeClr val="tx1"/>
          </a:solidFill>
          <a:latin typeface="+mn-lt"/>
          <a:ea typeface="+mn-ea"/>
          <a:cs typeface="+mn-cs"/>
        </a:defRPr>
      </a:lvl3pPr>
      <a:lvl4pPr marL="1908720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454068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99941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54476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4090115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63546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1pPr>
      <a:lvl2pPr marL="54534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90697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3pPr>
      <a:lvl4pPr marL="163604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18139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726743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272091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381744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36278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6705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04430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正方形/長方形 49"/>
          <p:cNvSpPr/>
          <p:nvPr/>
        </p:nvSpPr>
        <p:spPr>
          <a:xfrm rot="21441004">
            <a:off x="1173043" y="5395566"/>
            <a:ext cx="4247324" cy="1427740"/>
          </a:xfrm>
          <a:prstGeom prst="rect">
            <a:avLst/>
          </a:prstGeom>
          <a:solidFill>
            <a:srgbClr val="002060"/>
          </a:solidFill>
          <a:ln>
            <a:noFill/>
          </a:ln>
          <a:effectLst>
            <a:outerShdw blurRad="76200" dir="13500000" sy="23000" kx="1200000" algn="b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6" name="図 45"/>
          <p:cNvPicPr>
            <a:picLocks noChangeAspect="1"/>
          </p:cNvPicPr>
          <p:nvPr/>
        </p:nvPicPr>
        <p:blipFill>
          <a:blip r:embed="rId2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artisticTexturizer/>
                    </a14:imgEffect>
                    <a14:imgEffect>
                      <a14:sharpenSoften amount="-50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</a:extLst>
          </a:blip>
          <a:stretch>
            <a:fillRect/>
          </a:stretch>
        </p:blipFill>
        <p:spPr>
          <a:xfrm>
            <a:off x="277586" y="259469"/>
            <a:ext cx="10352314" cy="4948405"/>
          </a:xfrm>
          <a:prstGeom prst="rect">
            <a:avLst/>
          </a:prstGeom>
        </p:spPr>
      </p:pic>
      <p:sp>
        <p:nvSpPr>
          <p:cNvPr id="49" name="テキスト ボックス 48"/>
          <p:cNvSpPr txBox="1"/>
          <p:nvPr/>
        </p:nvSpPr>
        <p:spPr>
          <a:xfrm>
            <a:off x="3657566" y="1727422"/>
            <a:ext cx="6013185" cy="4809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全国のがん治療の取り組みと今後の課題</a:t>
            </a:r>
            <a:endParaRPr lang="ja-JP" altLang="en-US" sz="2525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5541594" y="7115003"/>
            <a:ext cx="217559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TEL: </a:t>
            </a:r>
            <a:r>
              <a:rPr lang="ja-JP" altLang="en-US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03-</a:t>
            </a:r>
            <a:r>
              <a:rPr lang="en-US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1234</a:t>
            </a:r>
            <a:r>
              <a:rPr lang="ja-JP" altLang="en-US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-</a:t>
            </a:r>
            <a:r>
              <a:rPr lang="en-US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1111</a:t>
            </a:r>
            <a:endParaRPr lang="ja-JP" altLang="en-US" sz="1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1" y="463328"/>
            <a:ext cx="10907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4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第</a:t>
            </a:r>
            <a:r>
              <a:rPr lang="en-US" altLang="ja-JP" sz="4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r>
              <a:rPr lang="ja-JP" altLang="en-US" sz="48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回東京</a:t>
            </a:r>
            <a:r>
              <a:rPr lang="ja-JP" altLang="en-US" sz="4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アスクル学術会セミナー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1882211" y="7115003"/>
            <a:ext cx="3724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第</a:t>
            </a:r>
            <a:r>
              <a:rPr lang="en-US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r>
              <a:rPr lang="ja-JP" altLang="en-US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回アスクル学術会セミナー事務局</a:t>
            </a:r>
            <a:endParaRPr lang="en-US" altLang="ja-JP" sz="1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7668812" y="7115003"/>
            <a:ext cx="273023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E-mail</a:t>
            </a:r>
            <a:r>
              <a:rPr lang="ja-JP" altLang="en-US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xxxxx@xxx.ne.jp</a:t>
            </a:r>
            <a:endParaRPr lang="en-US" altLang="ja-JP" sz="1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14" name="直線コネクタ 13"/>
          <p:cNvCxnSpPr/>
          <p:nvPr/>
        </p:nvCxnSpPr>
        <p:spPr>
          <a:xfrm>
            <a:off x="0" y="7000280"/>
            <a:ext cx="10907713" cy="0"/>
          </a:xfrm>
          <a:prstGeom prst="line">
            <a:avLst/>
          </a:prstGeom>
          <a:ln>
            <a:solidFill>
              <a:schemeClr val="accent3">
                <a:lumMod val="40000"/>
                <a:lumOff val="6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>
            <a:off x="3884054" y="9259586"/>
            <a:ext cx="0" cy="2278968"/>
          </a:xfrm>
          <a:prstGeom prst="line">
            <a:avLst/>
          </a:prstGeom>
          <a:ln>
            <a:solidFill>
              <a:schemeClr val="bg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" name="グループ化 4"/>
          <p:cNvGrpSpPr/>
          <p:nvPr/>
        </p:nvGrpSpPr>
        <p:grpSpPr>
          <a:xfrm>
            <a:off x="5749755" y="5388194"/>
            <a:ext cx="2283312" cy="1439807"/>
            <a:chOff x="7595608" y="5770380"/>
            <a:chExt cx="3129575" cy="1973442"/>
          </a:xfrm>
        </p:grpSpPr>
        <p:sp>
          <p:nvSpPr>
            <p:cNvPr id="22" name="正方形/長方形 21"/>
            <p:cNvSpPr/>
            <p:nvPr/>
          </p:nvSpPr>
          <p:spPr>
            <a:xfrm>
              <a:off x="7595609" y="6019332"/>
              <a:ext cx="3084696" cy="145737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2814"/>
            </a:p>
          </p:txBody>
        </p:sp>
        <p:cxnSp>
          <p:nvCxnSpPr>
            <p:cNvPr id="24" name="直線コネクタ 23"/>
            <p:cNvCxnSpPr/>
            <p:nvPr/>
          </p:nvCxnSpPr>
          <p:spPr>
            <a:xfrm>
              <a:off x="7640487" y="6078103"/>
              <a:ext cx="3084696" cy="8184"/>
            </a:xfrm>
            <a:prstGeom prst="line">
              <a:avLst/>
            </a:prstGeom>
            <a:ln w="38100">
              <a:solidFill>
                <a:srgbClr val="FFFFCC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正方形/長方形 20"/>
            <p:cNvSpPr/>
            <p:nvPr/>
          </p:nvSpPr>
          <p:spPr>
            <a:xfrm>
              <a:off x="8580000" y="5932484"/>
              <a:ext cx="1113586" cy="303065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543" dirty="0">
                  <a:solidFill>
                    <a:sysClr val="windowText" lastClr="000000"/>
                  </a:solidFill>
                </a:rPr>
                <a:t>豊洲駅</a:t>
              </a:r>
              <a:endParaRPr lang="en-US" altLang="ja-JP" sz="1543" dirty="0">
                <a:solidFill>
                  <a:sysClr val="windowText" lastClr="000000"/>
                </a:solidFill>
              </a:endParaRPr>
            </a:p>
          </p:txBody>
        </p:sp>
        <p:sp>
          <p:nvSpPr>
            <p:cNvPr id="25" name="正方形/長方形 24"/>
            <p:cNvSpPr/>
            <p:nvPr/>
          </p:nvSpPr>
          <p:spPr>
            <a:xfrm>
              <a:off x="7881546" y="5770380"/>
              <a:ext cx="64135" cy="1973442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2814"/>
            </a:p>
          </p:txBody>
        </p:sp>
        <p:sp>
          <p:nvSpPr>
            <p:cNvPr id="33" name="正方形/長方形 32"/>
            <p:cNvSpPr/>
            <p:nvPr/>
          </p:nvSpPr>
          <p:spPr>
            <a:xfrm rot="5400000">
              <a:off x="9105888" y="5075035"/>
              <a:ext cx="64135" cy="3084696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2814"/>
            </a:p>
          </p:txBody>
        </p:sp>
        <p:sp>
          <p:nvSpPr>
            <p:cNvPr id="34" name="正方形/長方形 33"/>
            <p:cNvSpPr/>
            <p:nvPr/>
          </p:nvSpPr>
          <p:spPr>
            <a:xfrm>
              <a:off x="9080408" y="6235548"/>
              <a:ext cx="98674" cy="1508274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2814"/>
            </a:p>
          </p:txBody>
        </p:sp>
        <p:sp>
          <p:nvSpPr>
            <p:cNvPr id="26" name="正方形/長方形 25"/>
            <p:cNvSpPr/>
            <p:nvPr/>
          </p:nvSpPr>
          <p:spPr>
            <a:xfrm rot="1847685">
              <a:off x="7779563" y="6967147"/>
              <a:ext cx="1488001" cy="64135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2814"/>
            </a:p>
          </p:txBody>
        </p:sp>
        <p:sp>
          <p:nvSpPr>
            <p:cNvPr id="36" name="正方形/長方形 35"/>
            <p:cNvSpPr/>
            <p:nvPr/>
          </p:nvSpPr>
          <p:spPr>
            <a:xfrm rot="5400000">
              <a:off x="9844974" y="6536952"/>
              <a:ext cx="70765" cy="1599894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2814"/>
            </a:p>
          </p:txBody>
        </p:sp>
        <p:sp>
          <p:nvSpPr>
            <p:cNvPr id="28" name="円/楕円 27"/>
            <p:cNvSpPr/>
            <p:nvPr/>
          </p:nvSpPr>
          <p:spPr>
            <a:xfrm>
              <a:off x="9217892" y="6692808"/>
              <a:ext cx="102143" cy="102143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2814"/>
            </a:p>
          </p:txBody>
        </p:sp>
        <p:sp>
          <p:nvSpPr>
            <p:cNvPr id="29" name="テキスト ボックス 28"/>
            <p:cNvSpPr txBox="1"/>
            <p:nvPr/>
          </p:nvSpPr>
          <p:spPr>
            <a:xfrm>
              <a:off x="9217892" y="6619619"/>
              <a:ext cx="1095918" cy="33370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982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郵便局</a:t>
              </a:r>
            </a:p>
          </p:txBody>
        </p:sp>
        <p:sp>
          <p:nvSpPr>
            <p:cNvPr id="39" name="円/楕円 38"/>
            <p:cNvSpPr/>
            <p:nvPr/>
          </p:nvSpPr>
          <p:spPr>
            <a:xfrm>
              <a:off x="8947112" y="7372283"/>
              <a:ext cx="102143" cy="102143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2814"/>
            </a:p>
          </p:txBody>
        </p:sp>
        <p:sp>
          <p:nvSpPr>
            <p:cNvPr id="40" name="テキスト ボックス 39"/>
            <p:cNvSpPr txBox="1"/>
            <p:nvPr/>
          </p:nvSpPr>
          <p:spPr>
            <a:xfrm>
              <a:off x="7846668" y="7314819"/>
              <a:ext cx="1167257" cy="33370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ja-JP" altLang="en-US" sz="982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コンビニ</a:t>
              </a:r>
            </a:p>
          </p:txBody>
        </p:sp>
        <p:sp>
          <p:nvSpPr>
            <p:cNvPr id="42" name="テキスト ボックス 41"/>
            <p:cNvSpPr txBox="1"/>
            <p:nvPr/>
          </p:nvSpPr>
          <p:spPr>
            <a:xfrm>
              <a:off x="9051029" y="7003705"/>
              <a:ext cx="1361795" cy="39293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ja-JP" altLang="en-US" sz="1263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開催場所</a:t>
              </a:r>
            </a:p>
          </p:txBody>
        </p:sp>
        <p:sp>
          <p:nvSpPr>
            <p:cNvPr id="4" name="星 5 3"/>
            <p:cNvSpPr/>
            <p:nvPr/>
          </p:nvSpPr>
          <p:spPr>
            <a:xfrm>
              <a:off x="9193472" y="7101358"/>
              <a:ext cx="169399" cy="169399"/>
            </a:xfrm>
            <a:prstGeom prst="star5">
              <a:avLst/>
            </a:prstGeom>
            <a:solidFill>
              <a:srgbClr val="EE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128274" tIns="64137" rIns="128274" bIns="64137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sz="2814"/>
            </a:p>
          </p:txBody>
        </p:sp>
      </p:grpSp>
      <p:sp>
        <p:nvSpPr>
          <p:cNvPr id="30" name="テキスト ボックス 29"/>
          <p:cNvSpPr txBox="1"/>
          <p:nvPr/>
        </p:nvSpPr>
        <p:spPr>
          <a:xfrm>
            <a:off x="3657566" y="2642351"/>
            <a:ext cx="5359159" cy="4809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明日来男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アスクル大学医学部講師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2525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3657566" y="3511631"/>
            <a:ext cx="5939446" cy="4809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2013</a:t>
            </a:r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19</a:t>
            </a:r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金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2525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16:00~18:00</a:t>
            </a:r>
            <a:endParaRPr lang="ja-JP" altLang="en-US" sz="2525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3657566" y="4326380"/>
            <a:ext cx="4937570" cy="75790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アスクルホテル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階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豊洲の間</a:t>
            </a:r>
            <a:r>
              <a:rPr lang="en-US" altLang="ja-JP" sz="2525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r>
              <a:rPr lang="ja-JP" altLang="en-US" sz="1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東京都江東区豊洲</a:t>
            </a:r>
            <a:r>
              <a:rPr lang="ja-JP" altLang="en-US" sz="18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3-2-3</a:t>
            </a:r>
            <a:endParaRPr lang="ja-JP" altLang="en-US" sz="1600" dirty="0"/>
          </a:p>
        </p:txBody>
      </p:sp>
      <p:sp>
        <p:nvSpPr>
          <p:cNvPr id="7" name="角丸四角形 6"/>
          <p:cNvSpPr/>
          <p:nvPr/>
        </p:nvSpPr>
        <p:spPr>
          <a:xfrm>
            <a:off x="1208319" y="1616809"/>
            <a:ext cx="2106386" cy="702129"/>
          </a:xfrm>
          <a:prstGeom prst="roundRect">
            <a:avLst/>
          </a:prstGeom>
          <a:solidFill>
            <a:schemeClr val="accent4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テーマ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5" name="角丸四角形 34"/>
          <p:cNvSpPr/>
          <p:nvPr/>
        </p:nvSpPr>
        <p:spPr>
          <a:xfrm>
            <a:off x="1208319" y="2511491"/>
            <a:ext cx="2106386" cy="702129"/>
          </a:xfrm>
          <a:prstGeom prst="round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講師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7" name="角丸四角形 36"/>
          <p:cNvSpPr/>
          <p:nvPr/>
        </p:nvSpPr>
        <p:spPr>
          <a:xfrm>
            <a:off x="1208319" y="3406173"/>
            <a:ext cx="2106386" cy="702129"/>
          </a:xfrm>
          <a:prstGeom prst="roundRect">
            <a:avLst/>
          </a:prstGeom>
          <a:solidFill>
            <a:srgbClr val="0374B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日時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8" name="角丸四角形 37"/>
          <p:cNvSpPr/>
          <p:nvPr/>
        </p:nvSpPr>
        <p:spPr>
          <a:xfrm>
            <a:off x="1208319" y="4300854"/>
            <a:ext cx="2106386" cy="702129"/>
          </a:xfrm>
          <a:prstGeom prst="round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場所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538845" y="7115003"/>
            <a:ext cx="1343365" cy="338554"/>
          </a:xfrm>
          <a:prstGeom prst="round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お問い合わせ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41" name="直線コネクタ 40"/>
          <p:cNvCxnSpPr/>
          <p:nvPr/>
        </p:nvCxnSpPr>
        <p:spPr>
          <a:xfrm>
            <a:off x="-1" y="5215915"/>
            <a:ext cx="10907713" cy="0"/>
          </a:xfrm>
          <a:prstGeom prst="line">
            <a:avLst/>
          </a:prstGeom>
          <a:ln>
            <a:solidFill>
              <a:schemeClr val="accent3">
                <a:lumMod val="40000"/>
                <a:lumOff val="6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テキスト ボックス 42"/>
          <p:cNvSpPr txBox="1"/>
          <p:nvPr/>
        </p:nvSpPr>
        <p:spPr>
          <a:xfrm>
            <a:off x="8179594" y="5813805"/>
            <a:ext cx="22333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●電車の場合</a:t>
            </a:r>
            <a:endParaRPr lang="en-US" altLang="ja-JP" sz="10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地下鉄</a:t>
            </a:r>
            <a:r>
              <a:rPr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XX</a:t>
            </a:r>
            <a:r>
              <a:rPr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線豊洲駅より南に徒歩</a:t>
            </a:r>
            <a:r>
              <a:rPr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r>
              <a:rPr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分</a:t>
            </a:r>
            <a:endParaRPr lang="en-US" altLang="ja-JP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8164946" y="6303778"/>
            <a:ext cx="232627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●お車での場合</a:t>
            </a:r>
            <a:endParaRPr lang="en-US" altLang="ja-JP" sz="10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首都高速「豊洲</a:t>
            </a:r>
            <a:r>
              <a:rPr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IC</a:t>
            </a:r>
            <a:r>
              <a:rPr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」出口より東へ</a:t>
            </a:r>
            <a:r>
              <a:rPr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r>
              <a:rPr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分</a:t>
            </a:r>
            <a:endParaRPr lang="en-US" altLang="ja-JP" sz="10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8050133" y="5471271"/>
            <a:ext cx="162095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en-US" sz="14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交通アクセス</a:t>
            </a:r>
            <a:r>
              <a:rPr lang="en-US" altLang="ja-JP" sz="14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  <a:endParaRPr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8" name="正方形/長方形 47"/>
          <p:cNvSpPr/>
          <p:nvPr/>
        </p:nvSpPr>
        <p:spPr>
          <a:xfrm>
            <a:off x="1208319" y="5388194"/>
            <a:ext cx="4190995" cy="1439807"/>
          </a:xfrm>
          <a:prstGeom prst="rect">
            <a:avLst/>
          </a:prstGeom>
          <a:solidFill>
            <a:srgbClr val="B8F2FE"/>
          </a:solidFill>
          <a:ln w="3175">
            <a:solidFill>
              <a:schemeClr val="accent4">
                <a:lumMod val="60000"/>
                <a:lumOff val="40000"/>
              </a:schemeClr>
            </a:solidFill>
            <a:prstDash val="sysDot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1381642" y="6326516"/>
            <a:ext cx="38779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8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講演後、簡単な懇親会を開催します</a:t>
            </a:r>
            <a:endParaRPr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1571332" y="5612706"/>
            <a:ext cx="359585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参加費 ￥</a:t>
            </a:r>
            <a:r>
              <a:rPr lang="en-US" altLang="ja-JP" sz="3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3,000</a:t>
            </a:r>
            <a:endParaRPr lang="ja-JP" altLang="en-US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赤紫">
      <a:dk1>
        <a:sysClr val="windowText" lastClr="000000"/>
      </a:dk1>
      <a:lt1>
        <a:sysClr val="window" lastClr="FFFFFF"/>
      </a:lt1>
      <a:dk2>
        <a:srgbClr val="454551"/>
      </a:dk2>
      <a:lt2>
        <a:srgbClr val="D8D9DC"/>
      </a:lt2>
      <a:accent1>
        <a:srgbClr val="E32D91"/>
      </a:accent1>
      <a:accent2>
        <a:srgbClr val="C830CC"/>
      </a:accent2>
      <a:accent3>
        <a:srgbClr val="4EA6DC"/>
      </a:accent3>
      <a:accent4>
        <a:srgbClr val="4775E7"/>
      </a:accent4>
      <a:accent5>
        <a:srgbClr val="8971E1"/>
      </a:accent5>
      <a:accent6>
        <a:srgbClr val="D54773"/>
      </a:accent6>
      <a:hlink>
        <a:srgbClr val="6B9F25"/>
      </a:hlink>
      <a:folHlink>
        <a:srgbClr val="8C8C8C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14.potx" id="{982DD745-4DE2-46EF-940C-EBB1EB1F1DD2}" vid="{2C126007-666F-423D-B293-58CB1A5602B1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14</Template>
  <TotalTime>0</TotalTime>
  <Words>225</Words>
  <Application>Microsoft Office PowerPoint</Application>
  <PresentationFormat>ユーザー設定</PresentationFormat>
  <Paragraphs>41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テーマ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2013-07-10T10:18:03Z</dcterms:created>
  <dcterms:modified xsi:type="dcterms:W3CDTF">2013-07-10T10:18:10Z</dcterms:modified>
</cp:coreProperties>
</file>

<file path=docProps/thumbnail.jpeg>
</file>