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1" r:id="rId3"/>
    <p:sldId id="259" r:id="rId4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F2FE"/>
    <a:srgbClr val="0374B9"/>
    <a:srgbClr val="038BDF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204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855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0" y="0"/>
            <a:ext cx="4300855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53597"/>
            <a:ext cx="4300855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0" y="6453597"/>
            <a:ext cx="4300855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5" y="4083978"/>
            <a:ext cx="8180784" cy="1877297"/>
          </a:xfrm>
        </p:spPr>
        <p:txBody>
          <a:bodyPr/>
          <a:lstStyle>
            <a:lvl1pPr marL="0" indent="0" algn="ctr">
              <a:buNone/>
              <a:defRPr sz="2863"/>
            </a:lvl1pPr>
            <a:lvl2pPr marL="545348" indent="0" algn="ctr">
              <a:buNone/>
              <a:defRPr sz="2386"/>
            </a:lvl2pPr>
            <a:lvl3pPr marL="1090697" indent="0" algn="ctr">
              <a:buNone/>
              <a:defRPr sz="2148"/>
            </a:lvl3pPr>
            <a:lvl4pPr marL="1636045" indent="0" algn="ctr">
              <a:buNone/>
              <a:defRPr sz="1908"/>
            </a:lvl4pPr>
            <a:lvl5pPr marL="2181395" indent="0" algn="ctr">
              <a:buNone/>
              <a:defRPr sz="1908"/>
            </a:lvl5pPr>
            <a:lvl6pPr marL="2726743" indent="0" algn="ctr">
              <a:buNone/>
              <a:defRPr sz="1908"/>
            </a:lvl6pPr>
            <a:lvl7pPr marL="3272091" indent="0" algn="ctr">
              <a:buNone/>
              <a:defRPr sz="1908"/>
            </a:lvl7pPr>
            <a:lvl8pPr marL="3817440" indent="0" algn="ctr">
              <a:buNone/>
              <a:defRPr sz="1908"/>
            </a:lvl8pPr>
            <a:lvl9pPr marL="4362788" indent="0" algn="ctr">
              <a:buNone/>
              <a:defRPr sz="1908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2" y="413978"/>
            <a:ext cx="2351975" cy="658944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1516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045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414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9584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1272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8429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138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1540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5413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6144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7125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2929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6" y="1938497"/>
            <a:ext cx="9407902" cy="3234423"/>
          </a:xfrm>
        </p:spPr>
        <p:txBody>
          <a:bodyPr anchor="b"/>
          <a:lstStyle>
            <a:lvl1pPr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6" y="5203518"/>
            <a:ext cx="9407902" cy="1700906"/>
          </a:xfrm>
        </p:spPr>
        <p:txBody>
          <a:bodyPr/>
          <a:lstStyle>
            <a:lvl1pPr marL="0" indent="0">
              <a:buNone/>
              <a:defRPr sz="2863">
                <a:solidFill>
                  <a:schemeClr val="tx1"/>
                </a:solidFill>
              </a:defRPr>
            </a:lvl1pPr>
            <a:lvl2pPr marL="545348" indent="0">
              <a:buNone/>
              <a:defRPr sz="2386">
                <a:solidFill>
                  <a:schemeClr val="tx1">
                    <a:tint val="75000"/>
                  </a:schemeClr>
                </a:solidFill>
              </a:defRPr>
            </a:lvl2pPr>
            <a:lvl3pPr marL="1090697" indent="0">
              <a:buNone/>
              <a:defRPr sz="2148">
                <a:solidFill>
                  <a:schemeClr val="tx1">
                    <a:tint val="75000"/>
                  </a:schemeClr>
                </a:solidFill>
              </a:defRPr>
            </a:lvl3pPr>
            <a:lvl4pPr marL="163604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4pPr>
            <a:lvl5pPr marL="218139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5pPr>
            <a:lvl6pPr marL="2726743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6pPr>
            <a:lvl7pPr marL="3272091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7pPr>
            <a:lvl8pPr marL="3817440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8pPr>
            <a:lvl9pPr marL="4362788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7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1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6"/>
            <a:ext cx="4614473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4"/>
            <a:ext cx="4614473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6"/>
            <a:ext cx="4637199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4"/>
            <a:ext cx="4637199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817"/>
            </a:lvl1pPr>
            <a:lvl2pPr>
              <a:defRPr sz="3340"/>
            </a:lvl2pPr>
            <a:lvl3pPr>
              <a:defRPr sz="2863"/>
            </a:lvl3pPr>
            <a:lvl4pPr>
              <a:defRPr sz="2386"/>
            </a:lvl4pPr>
            <a:lvl5pPr>
              <a:defRPr sz="2386"/>
            </a:lvl5pPr>
            <a:lvl6pPr>
              <a:defRPr sz="2386"/>
            </a:lvl6pPr>
            <a:lvl7pPr>
              <a:defRPr sz="2386"/>
            </a:lvl7pPr>
            <a:lvl8pPr>
              <a:defRPr sz="2386"/>
            </a:lvl8pPr>
            <a:lvl9pPr>
              <a:defRPr sz="238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817"/>
            </a:lvl1pPr>
            <a:lvl2pPr marL="545348" indent="0">
              <a:buNone/>
              <a:defRPr sz="3340"/>
            </a:lvl2pPr>
            <a:lvl3pPr marL="1090697" indent="0">
              <a:buNone/>
              <a:defRPr sz="2863"/>
            </a:lvl3pPr>
            <a:lvl4pPr marL="1636045" indent="0">
              <a:buNone/>
              <a:defRPr sz="2386"/>
            </a:lvl4pPr>
            <a:lvl5pPr marL="2181395" indent="0">
              <a:buNone/>
              <a:defRPr sz="2386"/>
            </a:lvl5pPr>
            <a:lvl6pPr marL="2726743" indent="0">
              <a:buNone/>
              <a:defRPr sz="2386"/>
            </a:lvl6pPr>
            <a:lvl7pPr marL="3272091" indent="0">
              <a:buNone/>
              <a:defRPr sz="2386"/>
            </a:lvl7pPr>
            <a:lvl8pPr marL="3817440" indent="0">
              <a:buNone/>
              <a:defRPr sz="2386"/>
            </a:lvl8pPr>
            <a:lvl9pPr marL="4362788" indent="0">
              <a:buNone/>
              <a:defRPr sz="2386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6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705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443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正方形/長方形 49"/>
          <p:cNvSpPr/>
          <p:nvPr/>
        </p:nvSpPr>
        <p:spPr>
          <a:xfrm rot="21441004">
            <a:off x="1173043" y="5395566"/>
            <a:ext cx="4247324" cy="142774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6" name="図 45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harpenSoften amount="-5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7586" y="259469"/>
            <a:ext cx="10352314" cy="4948405"/>
          </a:xfrm>
          <a:prstGeom prst="rect">
            <a:avLst/>
          </a:prstGeom>
        </p:spPr>
      </p:pic>
      <p:sp>
        <p:nvSpPr>
          <p:cNvPr id="49" name="テキスト ボックス 48"/>
          <p:cNvSpPr txBox="1"/>
          <p:nvPr/>
        </p:nvSpPr>
        <p:spPr>
          <a:xfrm>
            <a:off x="3657566" y="1727422"/>
            <a:ext cx="6013185" cy="4809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2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全国のがん治療の取り組みと今後の課題</a:t>
            </a:r>
            <a:endParaRPr lang="ja-JP" altLang="en-US" sz="2525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541594" y="7115003"/>
            <a:ext cx="21755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TEL: 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03-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" y="463328"/>
            <a:ext cx="10907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第</a:t>
            </a:r>
            <a:r>
              <a:rPr lang="en-US" altLang="ja-JP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r>
              <a:rPr lang="ja-JP" altLang="en-US" sz="4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回東京</a:t>
            </a:r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アスクル学術会セミナー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882211" y="7115003"/>
            <a:ext cx="3724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第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回アスクル学術会セミナー事務局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668812" y="7115003"/>
            <a:ext cx="2730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E-mail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xxxxx@xxx.ne.jp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4" name="直線コネクタ 13"/>
          <p:cNvCxnSpPr/>
          <p:nvPr/>
        </p:nvCxnSpPr>
        <p:spPr>
          <a:xfrm>
            <a:off x="0" y="7000280"/>
            <a:ext cx="10907713" cy="0"/>
          </a:xfrm>
          <a:prstGeom prst="line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3884054" y="9259586"/>
            <a:ext cx="0" cy="2278968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/>
          <p:cNvGrpSpPr/>
          <p:nvPr/>
        </p:nvGrpSpPr>
        <p:grpSpPr>
          <a:xfrm>
            <a:off x="5749755" y="5388194"/>
            <a:ext cx="2283312" cy="1439807"/>
            <a:chOff x="7595608" y="5770380"/>
            <a:chExt cx="3129575" cy="1973442"/>
          </a:xfrm>
        </p:grpSpPr>
        <p:sp>
          <p:nvSpPr>
            <p:cNvPr id="22" name="正方形/長方形 21"/>
            <p:cNvSpPr/>
            <p:nvPr/>
          </p:nvSpPr>
          <p:spPr>
            <a:xfrm>
              <a:off x="7595609" y="6019332"/>
              <a:ext cx="3084696" cy="1457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/>
            </a:p>
          </p:txBody>
        </p:sp>
        <p:cxnSp>
          <p:nvCxnSpPr>
            <p:cNvPr id="24" name="直線コネクタ 23"/>
            <p:cNvCxnSpPr/>
            <p:nvPr/>
          </p:nvCxnSpPr>
          <p:spPr>
            <a:xfrm>
              <a:off x="7640487" y="6078103"/>
              <a:ext cx="3084696" cy="8184"/>
            </a:xfrm>
            <a:prstGeom prst="line">
              <a:avLst/>
            </a:prstGeom>
            <a:ln w="38100">
              <a:solidFill>
                <a:srgbClr val="FFFFC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正方形/長方形 20"/>
            <p:cNvSpPr/>
            <p:nvPr/>
          </p:nvSpPr>
          <p:spPr>
            <a:xfrm>
              <a:off x="8580000" y="5932484"/>
              <a:ext cx="1113586" cy="3030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543" dirty="0">
                  <a:solidFill>
                    <a:sysClr val="windowText" lastClr="000000"/>
                  </a:solidFill>
                </a:rPr>
                <a:t>豊洲駅</a:t>
              </a:r>
              <a:endParaRPr lang="en-US" altLang="ja-JP" sz="1543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7881546" y="5770380"/>
              <a:ext cx="64135" cy="197344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/>
            </a:p>
          </p:txBody>
        </p:sp>
        <p:sp>
          <p:nvSpPr>
            <p:cNvPr id="33" name="正方形/長方形 32"/>
            <p:cNvSpPr/>
            <p:nvPr/>
          </p:nvSpPr>
          <p:spPr>
            <a:xfrm rot="5400000">
              <a:off x="9105888" y="5075035"/>
              <a:ext cx="64135" cy="308469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9080408" y="6235548"/>
              <a:ext cx="98674" cy="150827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/>
            </a:p>
          </p:txBody>
        </p:sp>
        <p:sp>
          <p:nvSpPr>
            <p:cNvPr id="26" name="正方形/長方形 25"/>
            <p:cNvSpPr/>
            <p:nvPr/>
          </p:nvSpPr>
          <p:spPr>
            <a:xfrm rot="1847685">
              <a:off x="7779563" y="6967147"/>
              <a:ext cx="1488001" cy="6413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/>
            </a:p>
          </p:txBody>
        </p:sp>
        <p:sp>
          <p:nvSpPr>
            <p:cNvPr id="36" name="正方形/長方形 35"/>
            <p:cNvSpPr/>
            <p:nvPr/>
          </p:nvSpPr>
          <p:spPr>
            <a:xfrm rot="5400000">
              <a:off x="9844974" y="6536952"/>
              <a:ext cx="70765" cy="159989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9217892" y="6692808"/>
              <a:ext cx="102143" cy="10214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9217892" y="6619619"/>
              <a:ext cx="1095918" cy="333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982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郵便局</a:t>
              </a:r>
            </a:p>
          </p:txBody>
        </p:sp>
        <p:sp>
          <p:nvSpPr>
            <p:cNvPr id="39" name="円/楕円 38"/>
            <p:cNvSpPr/>
            <p:nvPr/>
          </p:nvSpPr>
          <p:spPr>
            <a:xfrm>
              <a:off x="8947112" y="7372283"/>
              <a:ext cx="102143" cy="10214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7846668" y="7314819"/>
              <a:ext cx="1167257" cy="333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ja-JP" altLang="en-US" sz="982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コンビニ</a:t>
              </a: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9051029" y="7003705"/>
              <a:ext cx="1361795" cy="3929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ja-JP" altLang="en-US" sz="1263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開催場所</a:t>
              </a:r>
            </a:p>
          </p:txBody>
        </p:sp>
        <p:sp>
          <p:nvSpPr>
            <p:cNvPr id="4" name="星 5 3"/>
            <p:cNvSpPr/>
            <p:nvPr/>
          </p:nvSpPr>
          <p:spPr>
            <a:xfrm>
              <a:off x="9193472" y="7101358"/>
              <a:ext cx="169399" cy="169399"/>
            </a:xfrm>
            <a:prstGeom prst="star5">
              <a:avLst/>
            </a:prstGeom>
            <a:solidFill>
              <a:srgbClr val="E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8274" tIns="64137" rIns="128274" bIns="6413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sz="2814"/>
            </a:p>
          </p:txBody>
        </p:sp>
      </p:grpSp>
      <p:sp>
        <p:nvSpPr>
          <p:cNvPr id="30" name="テキスト ボックス 29"/>
          <p:cNvSpPr txBox="1"/>
          <p:nvPr/>
        </p:nvSpPr>
        <p:spPr>
          <a:xfrm>
            <a:off x="3657566" y="2642351"/>
            <a:ext cx="5359159" cy="4809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2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明日来男</a:t>
            </a:r>
            <a:r>
              <a:rPr lang="en-US" altLang="ja-JP" sz="252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52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アスクル大学医学部講師</a:t>
            </a:r>
            <a:r>
              <a:rPr lang="en-US" altLang="ja-JP" sz="252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525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657566" y="3511631"/>
            <a:ext cx="5939446" cy="4809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52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2013</a:t>
            </a:r>
            <a:r>
              <a:rPr lang="ja-JP" altLang="en-US" sz="252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252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252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252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lang="ja-JP" altLang="en-US" sz="252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252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52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金</a:t>
            </a:r>
            <a:r>
              <a:rPr lang="en-US" altLang="ja-JP" sz="252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2525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52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16:00~18:00</a:t>
            </a:r>
            <a:endParaRPr lang="ja-JP" altLang="en-US" sz="2525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657566" y="4326380"/>
            <a:ext cx="4937570" cy="7579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2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アスクルホテル</a:t>
            </a:r>
            <a:r>
              <a:rPr lang="en-US" altLang="ja-JP" sz="252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252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階</a:t>
            </a:r>
            <a:r>
              <a:rPr lang="en-US" altLang="ja-JP" sz="252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252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豊洲の間</a:t>
            </a:r>
            <a:r>
              <a:rPr lang="en-US" altLang="ja-JP" sz="252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</a:t>
            </a:r>
            <a:r>
              <a:rPr lang="ja-JP" altLang="en-US" sz="1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  <a:endParaRPr lang="ja-JP" altLang="en-US" sz="1600" dirty="0"/>
          </a:p>
        </p:txBody>
      </p:sp>
      <p:sp>
        <p:nvSpPr>
          <p:cNvPr id="7" name="角丸四角形 6"/>
          <p:cNvSpPr/>
          <p:nvPr/>
        </p:nvSpPr>
        <p:spPr>
          <a:xfrm>
            <a:off x="1208319" y="1616809"/>
            <a:ext cx="2106386" cy="702129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テーマ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角丸四角形 34"/>
          <p:cNvSpPr/>
          <p:nvPr/>
        </p:nvSpPr>
        <p:spPr>
          <a:xfrm>
            <a:off x="1208319" y="2511491"/>
            <a:ext cx="2106386" cy="70212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講師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" name="角丸四角形 36"/>
          <p:cNvSpPr/>
          <p:nvPr/>
        </p:nvSpPr>
        <p:spPr>
          <a:xfrm>
            <a:off x="1208319" y="3406173"/>
            <a:ext cx="2106386" cy="702129"/>
          </a:xfrm>
          <a:prstGeom prst="roundRect">
            <a:avLst/>
          </a:prstGeom>
          <a:solidFill>
            <a:srgbClr val="0374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日時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角丸四角形 37"/>
          <p:cNvSpPr/>
          <p:nvPr/>
        </p:nvSpPr>
        <p:spPr>
          <a:xfrm>
            <a:off x="1208319" y="4300854"/>
            <a:ext cx="2106386" cy="702129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場所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538845" y="7115003"/>
            <a:ext cx="1343365" cy="33855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お問い合わせ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41" name="直線コネクタ 40"/>
          <p:cNvCxnSpPr/>
          <p:nvPr/>
        </p:nvCxnSpPr>
        <p:spPr>
          <a:xfrm>
            <a:off x="-1" y="5215915"/>
            <a:ext cx="10907713" cy="0"/>
          </a:xfrm>
          <a:prstGeom prst="line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8179594" y="5813805"/>
            <a:ext cx="2233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●電車の場合</a:t>
            </a:r>
            <a:endParaRPr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地下鉄</a:t>
            </a:r>
            <a:r>
              <a:rPr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XX</a:t>
            </a: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線豊洲駅より南に徒歩</a:t>
            </a:r>
            <a:r>
              <a:rPr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8164946" y="6303778"/>
            <a:ext cx="2326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●お車での場合</a:t>
            </a:r>
            <a:endParaRPr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首都高速「豊洲</a:t>
            </a:r>
            <a:r>
              <a:rPr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IC</a:t>
            </a: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」出口より東へ</a:t>
            </a:r>
            <a:r>
              <a:rPr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050133" y="547127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交通アクセス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1208319" y="5388194"/>
            <a:ext cx="4190995" cy="1439807"/>
          </a:xfrm>
          <a:prstGeom prst="rect">
            <a:avLst/>
          </a:prstGeom>
          <a:solidFill>
            <a:srgbClr val="B8F2FE"/>
          </a:solidFill>
          <a:ln w="3175">
            <a:solidFill>
              <a:schemeClr val="accent4">
                <a:lumMod val="60000"/>
                <a:lumOff val="4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381642" y="6326516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講演後、簡単な懇親会を開催します</a:t>
            </a:r>
            <a:endParaRPr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571332" y="5612706"/>
            <a:ext cx="3595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参加費 ￥</a:t>
            </a:r>
            <a:r>
              <a:rPr lang="en-US" altLang="ja-JP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3,000</a:t>
            </a:r>
            <a:endParaRPr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赤紫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14.potx" id="{982DD745-4DE2-46EF-940C-EBB1EB1F1DD2}" vid="{2C126007-666F-423D-B293-58CB1A5602B1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14</Template>
  <TotalTime>0</TotalTime>
  <Words>225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2013-07-10T10:18:03Z</dcterms:created>
  <dcterms:modified xsi:type="dcterms:W3CDTF">2013-07-10T10:18:10Z</dcterms:modified>
</cp:coreProperties>
</file>