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1428" y="2208"/>
      </p:cViewPr>
      <p:guideLst>
        <p:guide orient="horz" pos="389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08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8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72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2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7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61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1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533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22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653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36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33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70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19555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73" y="-1"/>
            <a:ext cx="7775575" cy="10907713"/>
          </a:xfrm>
          <a:prstGeom prst="rect">
            <a:avLst/>
          </a:prstGeom>
          <a:pattFill prst="dkVert">
            <a:fgClr>
              <a:srgbClr val="002060"/>
            </a:fgClr>
            <a:bgClr>
              <a:schemeClr val="accent5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pattFill prst="pct90">
                <a:fgClr>
                  <a:srgbClr val="002060"/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295470" y="10115409"/>
            <a:ext cx="217559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7"/>
          <p:cNvSpPr txBox="1"/>
          <p:nvPr/>
        </p:nvSpPr>
        <p:spPr>
          <a:xfrm>
            <a:off x="1172" y="371194"/>
            <a:ext cx="7775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  <a:endParaRPr lang="en-US" altLang="ja-JP" sz="4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</a:t>
            </a:r>
            <a:r>
              <a:rPr lang="ja-JP" altLang="en-US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アスクル学術会セミナー</a:t>
            </a: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1679385" y="10114421"/>
            <a:ext cx="372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2317985" y="10856929"/>
            <a:ext cx="0" cy="227896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30"/>
          <p:cNvSpPr txBox="1"/>
          <p:nvPr/>
        </p:nvSpPr>
        <p:spPr>
          <a:xfrm>
            <a:off x="919237" y="2961020"/>
            <a:ext cx="5939446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525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16:00~18:00</a:t>
            </a:r>
            <a:endParaRPr lang="ja-JP" altLang="en-US" sz="2525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31"/>
          <p:cNvSpPr txBox="1"/>
          <p:nvPr/>
        </p:nvSpPr>
        <p:spPr>
          <a:xfrm>
            <a:off x="1420176" y="3591566"/>
            <a:ext cx="4937569" cy="72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アスクルホテル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豊洲の間</a:t>
            </a:r>
            <a:r>
              <a:rPr lang="en-US" altLang="ja-JP" sz="2525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7804" y="10102939"/>
            <a:ext cx="1343365" cy="33855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43771" y="4562068"/>
            <a:ext cx="6890378" cy="24582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43771" y="7294437"/>
            <a:ext cx="6890378" cy="24582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29"/>
          <p:cNvSpPr txBox="1"/>
          <p:nvPr/>
        </p:nvSpPr>
        <p:spPr>
          <a:xfrm>
            <a:off x="635413" y="4765796"/>
            <a:ext cx="4910319" cy="2035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●第１部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分～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2400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「現在の地域医療における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取り組みと課題」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講師：明日来男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629" y="4805552"/>
            <a:ext cx="1590265" cy="2018693"/>
          </a:xfrm>
          <a:prstGeom prst="rect">
            <a:avLst/>
          </a:prstGeom>
        </p:spPr>
      </p:pic>
      <p:sp>
        <p:nvSpPr>
          <p:cNvPr id="50" name="テキスト ボックス 29"/>
          <p:cNvSpPr txBox="1"/>
          <p:nvPr/>
        </p:nvSpPr>
        <p:spPr>
          <a:xfrm>
            <a:off x="2397497" y="7511767"/>
            <a:ext cx="4910319" cy="2035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●第２部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4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分～</a:t>
            </a:r>
            <a:r>
              <a:rPr lang="en-US" altLang="ja-JP" sz="24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4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lang="en-US" altLang="ja-JP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lang="ja-JP" altLang="en-US" sz="24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2400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「現在の最先端医療の紹介と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将来の可能性」</a:t>
            </a:r>
            <a:endParaRPr lang="en-US" altLang="ja-JP" sz="2525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525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講師：明日来子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42599" y="1932579"/>
            <a:ext cx="6890378" cy="749426"/>
          </a:xfrm>
          <a:prstGeom prst="rect">
            <a:avLst/>
          </a:prstGeom>
          <a:pattFill prst="narHorz">
            <a:fgClr>
              <a:srgbClr val="F0F4FA"/>
            </a:fgClr>
            <a:bgClr>
              <a:schemeClr val="bg1"/>
            </a:bgClr>
          </a:patt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48"/>
          <p:cNvSpPr txBox="1"/>
          <p:nvPr/>
        </p:nvSpPr>
        <p:spPr>
          <a:xfrm>
            <a:off x="555901" y="2057003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全国のがん治療の取り組みと今後の課題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542629" y="4793195"/>
            <a:ext cx="1590265" cy="20186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72484" y="7511767"/>
            <a:ext cx="1590265" cy="20186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169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2013-07-10T10:19:04Z</dcterms:created>
  <dcterms:modified xsi:type="dcterms:W3CDTF">2013-07-10T10:19:10Z</dcterms:modified>
</cp:coreProperties>
</file>