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2" d="100"/>
          <a:sy n="32" d="100"/>
        </p:scale>
        <p:origin x="-3968" y="-176"/>
      </p:cViewPr>
      <p:guideLst>
        <p:guide orient="horz" pos="1089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13/09/25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9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3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6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5"/>
            <a:ext cx="7290912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8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2168098" rtl="0" eaLnBrk="1" latinLnBrk="0" hangingPunct="1">
        <a:lnSpc>
          <a:spcPct val="90000"/>
        </a:lnSpc>
        <a:spcBef>
          <a:spcPct val="0"/>
        </a:spcBef>
        <a:buNone/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2026" indent="-542026" algn="l" defTabSz="2168098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6075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10124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73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822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919754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260" y="-1"/>
            <a:ext cx="21602700" cy="30495875"/>
          </a:xfrm>
          <a:prstGeom prst="rect">
            <a:avLst/>
          </a:prstGeom>
          <a:pattFill prst="dkVert">
            <a:fgClr>
              <a:srgbClr val="002060"/>
            </a:fgClr>
            <a:bgClr>
              <a:schemeClr val="accent5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>
              <a:pattFill prst="pct90">
                <a:fgClr>
                  <a:srgbClr val="002060"/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4712282" y="28280745"/>
            <a:ext cx="6044408" cy="946532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4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03-</a:t>
            </a:r>
            <a:r>
              <a:rPr lang="en-US" altLang="ja-JP" sz="4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4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4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45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7"/>
          <p:cNvSpPr txBox="1"/>
          <p:nvPr/>
        </p:nvSpPr>
        <p:spPr>
          <a:xfrm>
            <a:off x="3256" y="1037787"/>
            <a:ext cx="21602703" cy="4044277"/>
          </a:xfrm>
          <a:prstGeom prst="rect">
            <a:avLst/>
          </a:prstGeom>
          <a:noFill/>
        </p:spPr>
        <p:txBody>
          <a:bodyPr wrap="square" lIns="254980" tIns="127490" rIns="254980" bIns="127490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2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12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</a:t>
            </a:r>
            <a:endParaRPr lang="en-US" altLang="ja-JP" sz="123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東京アスクル学術会セミナー</a:t>
            </a:r>
          </a:p>
        </p:txBody>
      </p:sp>
      <p:sp>
        <p:nvSpPr>
          <p:cNvPr id="14" name="テキスト ボックス 18"/>
          <p:cNvSpPr txBox="1"/>
          <p:nvPr/>
        </p:nvSpPr>
        <p:spPr>
          <a:xfrm>
            <a:off x="4605893" y="28277983"/>
            <a:ext cx="10466382" cy="949967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4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4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回アスクル学術会セミナー事務局</a:t>
            </a:r>
            <a:endParaRPr lang="en-US" altLang="ja-JP" sz="45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6440004" y="30353893"/>
            <a:ext cx="0" cy="6371558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30"/>
          <p:cNvSpPr txBox="1"/>
          <p:nvPr/>
        </p:nvSpPr>
        <p:spPr>
          <a:xfrm>
            <a:off x="2553895" y="8278446"/>
            <a:ext cx="16501425" cy="1344507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2013</a:t>
            </a:r>
            <a:r>
              <a:rPr lang="ja-JP" altLang="en-US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  <a:r>
              <a:rPr lang="en-US" altLang="ja-JP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16:00~18:00</a:t>
            </a:r>
            <a:endParaRPr lang="ja-JP" altLang="en-US" sz="7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31"/>
          <p:cNvSpPr txBox="1"/>
          <p:nvPr/>
        </p:nvSpPr>
        <p:spPr>
          <a:xfrm>
            <a:off x="3945643" y="10041330"/>
            <a:ext cx="13717934" cy="2032894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アスクルホテル</a:t>
            </a:r>
            <a:r>
              <a:rPr lang="en-US" altLang="ja-JP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階</a:t>
            </a:r>
            <a:r>
              <a:rPr lang="en-US" altLang="ja-JP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豊洲の間</a:t>
            </a:r>
            <a:r>
              <a:rPr lang="en-US" altLang="ja-JP" sz="7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algn="ctr"/>
            <a:r>
              <a:rPr lang="ja-JP" altLang="en-US" sz="4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</a:t>
            </a:r>
            <a:endParaRPr lang="ja-JP" altLang="en-US" sz="3900" dirty="0">
              <a:solidFill>
                <a:schemeClr val="bg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994080" y="28245881"/>
            <a:ext cx="3732240" cy="9465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54980" tIns="127490" rIns="254980" bIns="1274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お問い合わせ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1232919" y="12754669"/>
            <a:ext cx="19143378" cy="68728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1232919" y="20393849"/>
            <a:ext cx="19143378" cy="68728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29"/>
          <p:cNvSpPr txBox="1"/>
          <p:nvPr/>
        </p:nvSpPr>
        <p:spPr>
          <a:xfrm>
            <a:off x="1765354" y="13324253"/>
            <a:ext cx="13642226" cy="5689954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7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●第１部</a:t>
            </a:r>
            <a:endParaRPr lang="en-US" altLang="ja-JP" sz="7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lang="ja-JP" altLang="en-US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分～</a:t>
            </a:r>
            <a:r>
              <a:rPr lang="en-US" altLang="ja-JP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sz="6700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「現在の地域医療における</a:t>
            </a:r>
            <a:endParaRPr lang="en-US" altLang="ja-JP" sz="7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取り組みと課題」</a:t>
            </a:r>
            <a:endParaRPr lang="en-US" altLang="ja-JP" sz="7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講師：明日来男</a:t>
            </a:r>
            <a:r>
              <a:rPr lang="en-US" altLang="ja-JP" sz="45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45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アスクル大学医学部講師</a:t>
            </a:r>
            <a:r>
              <a:rPr lang="en-US" altLang="ja-JP" sz="45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45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8959" y="13435404"/>
            <a:ext cx="4418196" cy="5643879"/>
          </a:xfrm>
          <a:prstGeom prst="rect">
            <a:avLst/>
          </a:prstGeom>
        </p:spPr>
      </p:pic>
      <p:sp>
        <p:nvSpPr>
          <p:cNvPr id="50" name="テキスト ボックス 29"/>
          <p:cNvSpPr txBox="1"/>
          <p:nvPr/>
        </p:nvSpPr>
        <p:spPr>
          <a:xfrm>
            <a:off x="6660912" y="21001462"/>
            <a:ext cx="13642226" cy="5689954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7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●第２部</a:t>
            </a:r>
            <a:endParaRPr lang="en-US" altLang="ja-JP" sz="7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lang="ja-JP" altLang="en-US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分～</a:t>
            </a:r>
            <a:r>
              <a:rPr lang="en-US" altLang="ja-JP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</a:t>
            </a:r>
            <a:r>
              <a:rPr lang="ja-JP" altLang="en-US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67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sz="6700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「現在の最先端医療の紹介と</a:t>
            </a:r>
            <a:endParaRPr lang="en-US" altLang="ja-JP" sz="7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将来の可能性」</a:t>
            </a:r>
            <a:endParaRPr lang="en-US" altLang="ja-JP" sz="7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講師：明日来子</a:t>
            </a:r>
            <a:r>
              <a:rPr lang="en-US" altLang="ja-JP" sz="45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45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アスクル大学医学部講師</a:t>
            </a:r>
            <a:r>
              <a:rPr lang="en-US" altLang="ja-JP" sz="45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45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1229662" y="5403121"/>
            <a:ext cx="19143378" cy="2095251"/>
          </a:xfrm>
          <a:prstGeom prst="rect">
            <a:avLst/>
          </a:prstGeom>
          <a:pattFill prst="narHorz">
            <a:fgClr>
              <a:srgbClr val="F0F4FA"/>
            </a:fgClr>
            <a:bgClr>
              <a:schemeClr val="bg1"/>
            </a:bgClr>
          </a:patt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48"/>
          <p:cNvSpPr txBox="1"/>
          <p:nvPr/>
        </p:nvSpPr>
        <p:spPr>
          <a:xfrm>
            <a:off x="1544447" y="5750986"/>
            <a:ext cx="18469912" cy="1462823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全国のがん治療の取り組みと今後の課題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5398959" y="13400856"/>
            <a:ext cx="4418196" cy="56438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3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868348" y="21001462"/>
            <a:ext cx="4418196" cy="56438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3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7.potx" id="{AEB7B507-A06E-40AE-820E-0613D7133D19}" vid="{892B6F8A-F774-410A-807C-8FB3DE0D5DC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175</Words>
  <Application>Microsoft Macintosh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2013-07-10T10:19:04Z</dcterms:created>
  <dcterms:modified xsi:type="dcterms:W3CDTF">2013-09-24T20:33:40Z</dcterms:modified>
</cp:coreProperties>
</file>