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3" r:id="rId1"/>
    <p:sldMasterId id="2147483676" r:id="rId2"/>
  </p:sldMasterIdLst>
  <p:notesMasterIdLst>
    <p:notesMasterId r:id="rId5"/>
  </p:notesMasterIdLst>
  <p:sldIdLst>
    <p:sldId id="261" r:id="rId3"/>
    <p:sldId id="259" r:id="rId4"/>
  </p:sldIdLst>
  <p:sldSz cx="10907713" cy="7775575"/>
  <p:notesSz cx="9925050" cy="679450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9D9D9"/>
    <a:srgbClr val="A5A5A5"/>
    <a:srgbClr val="00CC00"/>
    <a:srgbClr val="FFFFCC"/>
    <a:srgbClr val="FC0439"/>
    <a:srgbClr val="99FF66"/>
    <a:srgbClr val="E3FFD5"/>
    <a:srgbClr val="FF6600"/>
    <a:srgbClr val="E5FAFF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17292A2E-F333-43FB-9621-5CBBE7FDCDCB}" styleName="淡色スタイル 2 - アクセント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AF606853-7671-496A-8E4F-DF71F8EC918B}" styleName="濃色スタイル 1 - アクセント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>
        <p:scale>
          <a:sx n="69" d="100"/>
          <a:sy n="69" d="100"/>
        </p:scale>
        <p:origin x="-984" y="-6"/>
      </p:cViewPr>
      <p:guideLst>
        <p:guide orient="horz" pos="2449"/>
        <p:guide pos="343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0855" cy="34090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5621900" y="0"/>
            <a:ext cx="4300855" cy="34090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2013/7/10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3352800" y="849313"/>
            <a:ext cx="3219450" cy="229393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992505" y="3269854"/>
            <a:ext cx="7940040" cy="267533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6453597"/>
            <a:ext cx="4300855" cy="34090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5621900" y="6453597"/>
            <a:ext cx="4300855" cy="34090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749906" y="7206808"/>
            <a:ext cx="2454235" cy="413978"/>
          </a:xfrm>
          <a:prstGeom prst="rect">
            <a:avLst/>
          </a:prstGeom>
        </p:spPr>
        <p:txBody>
          <a:bodyPr/>
          <a:lstStyle/>
          <a:p>
            <a:fld id="{C764DE79-268F-4C1A-8933-263129D2AF90}" type="datetimeFigureOut">
              <a:rPr lang="en-US" smtClean="0"/>
              <a:t>7/10/2013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613180" y="7206808"/>
            <a:ext cx="3681354" cy="413978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703572" y="7206808"/>
            <a:ext cx="2454235" cy="413978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3792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9E5C0C-0476-490C-9B11-897FB43C858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7/10/2013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23CDC6-F257-4EAC-9FB4-1BADA926343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25752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 smtClean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9BDD56-D014-4EEA-A6EC-0DEDBBB9DCF6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7/10/2013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6BE95B-ED84-4348-A7AC-B198E95CDAA9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160711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220D0E-9BA4-499B-AB9C-2B5F681B1DA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7/10/2013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F736D9-ED9D-41E8-9D26-EE539FE0E29B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340220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B3399C-7826-42EC-B32A-877AEBE57488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7/10/2013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DFB6A2-CCFB-4F6D-A8C5-05F008DB8FA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38806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89964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00714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6944D0-87A0-497F-8D82-0A602BB46AA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7/10/2013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C34310-321B-4699-8E59-705115CD810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45295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F95670-C0B8-4EE0-A296-99B0FD9A557C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7/10/2013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9FC2D9-DDB6-48FC-9CAD-E9EB89C5315B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32764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F480BF-FFFF-4D30-8183-64BA5E8C6D3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7/10/2013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046183-1241-4C2B-A874-B25815DF29E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13816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C0247F-022E-45F6-9E1F-E61D9C49292C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7/10/2013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E78A12-515F-46D2-A79F-6B40B8ADC33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0674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9B3DBE-A92F-4BA2-AFDF-1F0349A32C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7/10/2013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21D1C0-7220-4899-A02E-5EDF3C7EE03C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72952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0A79D4-13AC-4331-BBE0-27DB72F8B04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7/10/2013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89283E-BFB3-4B6F-90D4-5A4EE82EABE3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91140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DE6F91-7055-4A53-BCDD-CE5C1D77213E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7/10/2013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104DA0-8EEE-4502-AF13-1D7BE3483ED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46668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4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80488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5" r:id="rId2"/>
  </p:sldLayoutIdLst>
  <p:txStyles>
    <p:titleStyle>
      <a:lvl1pPr algn="l" defTabSz="1090697" rtl="0" eaLnBrk="1" latinLnBrk="0" hangingPunct="1">
        <a:lnSpc>
          <a:spcPct val="90000"/>
        </a:lnSpc>
        <a:spcBef>
          <a:spcPct val="0"/>
        </a:spcBef>
        <a:buNone/>
        <a:defRPr kumimoji="1" sz="524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2675" indent="-272675" algn="l" defTabSz="1090697" rtl="0" eaLnBrk="1" latinLnBrk="0" hangingPunct="1">
        <a:lnSpc>
          <a:spcPct val="90000"/>
        </a:lnSpc>
        <a:spcBef>
          <a:spcPts val="1192"/>
        </a:spcBef>
        <a:buFont typeface="Arial" panose="020B0604020202020204" pitchFamily="34" charset="0"/>
        <a:buChar char="•"/>
        <a:defRPr kumimoji="1" sz="3340" kern="1200">
          <a:solidFill>
            <a:schemeClr val="tx1"/>
          </a:solidFill>
          <a:latin typeface="+mn-lt"/>
          <a:ea typeface="+mn-ea"/>
          <a:cs typeface="+mn-cs"/>
        </a:defRPr>
      </a:lvl1pPr>
      <a:lvl2pPr marL="818023" indent="-272675" algn="l" defTabSz="1090697" rtl="0" eaLnBrk="1" latinLnBrk="0" hangingPunct="1">
        <a:lnSpc>
          <a:spcPct val="90000"/>
        </a:lnSpc>
        <a:spcBef>
          <a:spcPts val="596"/>
        </a:spcBef>
        <a:buFont typeface="Arial" panose="020B0604020202020204" pitchFamily="34" charset="0"/>
        <a:buChar char="•"/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2pPr>
      <a:lvl3pPr marL="1363372" indent="-272675" algn="l" defTabSz="1090697" rtl="0" eaLnBrk="1" latinLnBrk="0" hangingPunct="1">
        <a:lnSpc>
          <a:spcPct val="90000"/>
        </a:lnSpc>
        <a:spcBef>
          <a:spcPts val="596"/>
        </a:spcBef>
        <a:buFont typeface="Arial" panose="020B0604020202020204" pitchFamily="34" charset="0"/>
        <a:buChar char="•"/>
        <a:defRPr kumimoji="1" sz="2386" kern="1200">
          <a:solidFill>
            <a:schemeClr val="tx1"/>
          </a:solidFill>
          <a:latin typeface="+mn-lt"/>
          <a:ea typeface="+mn-ea"/>
          <a:cs typeface="+mn-cs"/>
        </a:defRPr>
      </a:lvl3pPr>
      <a:lvl4pPr marL="1908720" indent="-272675" algn="l" defTabSz="1090697" rtl="0" eaLnBrk="1" latinLnBrk="0" hangingPunct="1">
        <a:lnSpc>
          <a:spcPct val="90000"/>
        </a:lnSpc>
        <a:spcBef>
          <a:spcPts val="596"/>
        </a:spcBef>
        <a:buFont typeface="Arial" panose="020B0604020202020204" pitchFamily="34" charset="0"/>
        <a:buChar char="•"/>
        <a:defRPr kumimoji="1" sz="2148" kern="1200">
          <a:solidFill>
            <a:schemeClr val="tx1"/>
          </a:solidFill>
          <a:latin typeface="+mn-lt"/>
          <a:ea typeface="+mn-ea"/>
          <a:cs typeface="+mn-cs"/>
        </a:defRPr>
      </a:lvl4pPr>
      <a:lvl5pPr marL="2454068" indent="-272675" algn="l" defTabSz="1090697" rtl="0" eaLnBrk="1" latinLnBrk="0" hangingPunct="1">
        <a:lnSpc>
          <a:spcPct val="90000"/>
        </a:lnSpc>
        <a:spcBef>
          <a:spcPts val="596"/>
        </a:spcBef>
        <a:buFont typeface="Arial" panose="020B0604020202020204" pitchFamily="34" charset="0"/>
        <a:buChar char="•"/>
        <a:defRPr kumimoji="1" sz="2148" kern="1200">
          <a:solidFill>
            <a:schemeClr val="tx1"/>
          </a:solidFill>
          <a:latin typeface="+mn-lt"/>
          <a:ea typeface="+mn-ea"/>
          <a:cs typeface="+mn-cs"/>
        </a:defRPr>
      </a:lvl5pPr>
      <a:lvl6pPr marL="2999416" indent="-272675" algn="l" defTabSz="1090697" rtl="0" eaLnBrk="1" latinLnBrk="0" hangingPunct="1">
        <a:lnSpc>
          <a:spcPct val="90000"/>
        </a:lnSpc>
        <a:spcBef>
          <a:spcPts val="596"/>
        </a:spcBef>
        <a:buFont typeface="Arial" panose="020B0604020202020204" pitchFamily="34" charset="0"/>
        <a:buChar char="•"/>
        <a:defRPr kumimoji="1" sz="2148" kern="1200">
          <a:solidFill>
            <a:schemeClr val="tx1"/>
          </a:solidFill>
          <a:latin typeface="+mn-lt"/>
          <a:ea typeface="+mn-ea"/>
          <a:cs typeface="+mn-cs"/>
        </a:defRPr>
      </a:lvl6pPr>
      <a:lvl7pPr marL="3544766" indent="-272675" algn="l" defTabSz="1090697" rtl="0" eaLnBrk="1" latinLnBrk="0" hangingPunct="1">
        <a:lnSpc>
          <a:spcPct val="90000"/>
        </a:lnSpc>
        <a:spcBef>
          <a:spcPts val="596"/>
        </a:spcBef>
        <a:buFont typeface="Arial" panose="020B0604020202020204" pitchFamily="34" charset="0"/>
        <a:buChar char="•"/>
        <a:defRPr kumimoji="1" sz="2148" kern="1200">
          <a:solidFill>
            <a:schemeClr val="tx1"/>
          </a:solidFill>
          <a:latin typeface="+mn-lt"/>
          <a:ea typeface="+mn-ea"/>
          <a:cs typeface="+mn-cs"/>
        </a:defRPr>
      </a:lvl7pPr>
      <a:lvl8pPr marL="4090115" indent="-272675" algn="l" defTabSz="1090697" rtl="0" eaLnBrk="1" latinLnBrk="0" hangingPunct="1">
        <a:lnSpc>
          <a:spcPct val="90000"/>
        </a:lnSpc>
        <a:spcBef>
          <a:spcPts val="596"/>
        </a:spcBef>
        <a:buFont typeface="Arial" panose="020B0604020202020204" pitchFamily="34" charset="0"/>
        <a:buChar char="•"/>
        <a:defRPr kumimoji="1" sz="2148" kern="1200">
          <a:solidFill>
            <a:schemeClr val="tx1"/>
          </a:solidFill>
          <a:latin typeface="+mn-lt"/>
          <a:ea typeface="+mn-ea"/>
          <a:cs typeface="+mn-cs"/>
        </a:defRPr>
      </a:lvl8pPr>
      <a:lvl9pPr marL="4635463" indent="-272675" algn="l" defTabSz="1090697" rtl="0" eaLnBrk="1" latinLnBrk="0" hangingPunct="1">
        <a:lnSpc>
          <a:spcPct val="90000"/>
        </a:lnSpc>
        <a:spcBef>
          <a:spcPts val="596"/>
        </a:spcBef>
        <a:buFont typeface="Arial" panose="020B0604020202020204" pitchFamily="34" charset="0"/>
        <a:buChar char="•"/>
        <a:defRPr kumimoji="1" sz="214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0697" rtl="0" eaLnBrk="1" latinLnBrk="0" hangingPunct="1">
        <a:defRPr kumimoji="1" sz="2148" kern="1200">
          <a:solidFill>
            <a:schemeClr val="tx1"/>
          </a:solidFill>
          <a:latin typeface="+mn-lt"/>
          <a:ea typeface="+mn-ea"/>
          <a:cs typeface="+mn-cs"/>
        </a:defRPr>
      </a:lvl1pPr>
      <a:lvl2pPr marL="545348" algn="l" defTabSz="1090697" rtl="0" eaLnBrk="1" latinLnBrk="0" hangingPunct="1">
        <a:defRPr kumimoji="1" sz="2148" kern="1200">
          <a:solidFill>
            <a:schemeClr val="tx1"/>
          </a:solidFill>
          <a:latin typeface="+mn-lt"/>
          <a:ea typeface="+mn-ea"/>
          <a:cs typeface="+mn-cs"/>
        </a:defRPr>
      </a:lvl2pPr>
      <a:lvl3pPr marL="1090697" algn="l" defTabSz="1090697" rtl="0" eaLnBrk="1" latinLnBrk="0" hangingPunct="1">
        <a:defRPr kumimoji="1" sz="2148" kern="1200">
          <a:solidFill>
            <a:schemeClr val="tx1"/>
          </a:solidFill>
          <a:latin typeface="+mn-lt"/>
          <a:ea typeface="+mn-ea"/>
          <a:cs typeface="+mn-cs"/>
        </a:defRPr>
      </a:lvl3pPr>
      <a:lvl4pPr marL="1636045" algn="l" defTabSz="1090697" rtl="0" eaLnBrk="1" latinLnBrk="0" hangingPunct="1">
        <a:defRPr kumimoji="1" sz="2148" kern="1200">
          <a:solidFill>
            <a:schemeClr val="tx1"/>
          </a:solidFill>
          <a:latin typeface="+mn-lt"/>
          <a:ea typeface="+mn-ea"/>
          <a:cs typeface="+mn-cs"/>
        </a:defRPr>
      </a:lvl4pPr>
      <a:lvl5pPr marL="2181395" algn="l" defTabSz="1090697" rtl="0" eaLnBrk="1" latinLnBrk="0" hangingPunct="1">
        <a:defRPr kumimoji="1" sz="2148" kern="1200">
          <a:solidFill>
            <a:schemeClr val="tx1"/>
          </a:solidFill>
          <a:latin typeface="+mn-lt"/>
          <a:ea typeface="+mn-ea"/>
          <a:cs typeface="+mn-cs"/>
        </a:defRPr>
      </a:lvl5pPr>
      <a:lvl6pPr marL="2726743" algn="l" defTabSz="1090697" rtl="0" eaLnBrk="1" latinLnBrk="0" hangingPunct="1">
        <a:defRPr kumimoji="1" sz="2148" kern="1200">
          <a:solidFill>
            <a:schemeClr val="tx1"/>
          </a:solidFill>
          <a:latin typeface="+mn-lt"/>
          <a:ea typeface="+mn-ea"/>
          <a:cs typeface="+mn-cs"/>
        </a:defRPr>
      </a:lvl6pPr>
      <a:lvl7pPr marL="3272091" algn="l" defTabSz="1090697" rtl="0" eaLnBrk="1" latinLnBrk="0" hangingPunct="1">
        <a:defRPr kumimoji="1" sz="2148" kern="1200">
          <a:solidFill>
            <a:schemeClr val="tx1"/>
          </a:solidFill>
          <a:latin typeface="+mn-lt"/>
          <a:ea typeface="+mn-ea"/>
          <a:cs typeface="+mn-cs"/>
        </a:defRPr>
      </a:lvl7pPr>
      <a:lvl8pPr marL="3817440" algn="l" defTabSz="1090697" rtl="0" eaLnBrk="1" latinLnBrk="0" hangingPunct="1">
        <a:defRPr kumimoji="1" sz="2148" kern="1200">
          <a:solidFill>
            <a:schemeClr val="tx1"/>
          </a:solidFill>
          <a:latin typeface="+mn-lt"/>
          <a:ea typeface="+mn-ea"/>
          <a:cs typeface="+mn-cs"/>
        </a:defRPr>
      </a:lvl8pPr>
      <a:lvl9pPr marL="4362788" algn="l" defTabSz="1090697" rtl="0" eaLnBrk="1" latinLnBrk="0" hangingPunct="1">
        <a:defRPr kumimoji="1" sz="214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50888" y="414338"/>
            <a:ext cx="9405937" cy="15033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0888" y="2070100"/>
            <a:ext cx="9405937" cy="49339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0888" y="7205663"/>
            <a:ext cx="2454275" cy="4143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D72D030D-BC4F-4300-9C1D-DEF9FB5A657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7/10/2013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11563" y="7205663"/>
            <a:ext cx="3684587" cy="4143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defTabSz="1019007" fontAlgn="auto">
              <a:spcBef>
                <a:spcPts val="0"/>
              </a:spcBef>
              <a:spcAft>
                <a:spcPts val="0"/>
              </a:spcAft>
              <a:defRPr sz="102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02550" y="7205663"/>
            <a:ext cx="2454275" cy="4143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0D2EABC4-B37D-4B48-A645-B436E776B155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15038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10904538" cy="7773988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9538" y="107950"/>
            <a:ext cx="10688637" cy="755808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82563" y="180975"/>
            <a:ext cx="10544175" cy="7413625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2370138" y="1725613"/>
            <a:ext cx="6169025" cy="1601787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2370138" y="3606800"/>
            <a:ext cx="6167437" cy="15541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2370138" y="5448300"/>
            <a:ext cx="6169025" cy="1797050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文字・イラスト・写真の絵柄等、仕上がりで切れては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いけない部分は、青の枠（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1179513" y="427038"/>
            <a:ext cx="8550275" cy="98901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  <p:sp>
        <p:nvSpPr>
          <p:cNvPr id="4108" name="Line 12"/>
          <p:cNvSpPr>
            <a:spLocks noChangeShapeType="1"/>
          </p:cNvSpPr>
          <p:nvPr/>
        </p:nvSpPr>
        <p:spPr bwMode="auto">
          <a:xfrm>
            <a:off x="0" y="3382963"/>
            <a:ext cx="10907713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ja-JP" altLang="en-US" sz="2000" smtClean="0">
              <a:solidFill>
                <a:prstClr val="black"/>
              </a:solidFill>
            </a:endParaRPr>
          </a:p>
        </p:txBody>
      </p:sp>
      <p:sp>
        <p:nvSpPr>
          <p:cNvPr id="4109" name="Line 13"/>
          <p:cNvSpPr>
            <a:spLocks noChangeShapeType="1"/>
          </p:cNvSpPr>
          <p:nvPr/>
        </p:nvSpPr>
        <p:spPr bwMode="auto">
          <a:xfrm>
            <a:off x="109538" y="5272088"/>
            <a:ext cx="10688637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ja-JP" altLang="en-US" sz="2000" smtClean="0">
              <a:solidFill>
                <a:prstClr val="black"/>
              </a:solidFill>
            </a:endParaRPr>
          </a:p>
        </p:txBody>
      </p:sp>
      <p:sp>
        <p:nvSpPr>
          <p:cNvPr id="4110" name="Line 14"/>
          <p:cNvSpPr>
            <a:spLocks noChangeShapeType="1"/>
          </p:cNvSpPr>
          <p:nvPr/>
        </p:nvSpPr>
        <p:spPr bwMode="auto">
          <a:xfrm>
            <a:off x="163513" y="7316788"/>
            <a:ext cx="10580687" cy="0"/>
          </a:xfrm>
          <a:prstGeom prst="line">
            <a:avLst/>
          </a:prstGeom>
          <a:noFill/>
          <a:ln w="38100">
            <a:solidFill>
              <a:srgbClr val="0070C0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ja-JP" altLang="en-US" sz="2000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45604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正方形/長方形 7"/>
          <p:cNvSpPr/>
          <p:nvPr/>
        </p:nvSpPr>
        <p:spPr>
          <a:xfrm>
            <a:off x="0" y="5905500"/>
            <a:ext cx="10907713" cy="1870075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2" name="図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86734" y="183469"/>
            <a:ext cx="7259132" cy="7259132"/>
          </a:xfrm>
          <a:prstGeom prst="rect">
            <a:avLst/>
          </a:prstGeom>
        </p:spPr>
      </p:pic>
      <p:sp>
        <p:nvSpPr>
          <p:cNvPr id="44" name="涙形 43"/>
          <p:cNvSpPr/>
          <p:nvPr/>
        </p:nvSpPr>
        <p:spPr>
          <a:xfrm rot="4686921">
            <a:off x="388625" y="296863"/>
            <a:ext cx="1140248" cy="1157285"/>
          </a:xfrm>
          <a:prstGeom prst="teardrop">
            <a:avLst/>
          </a:prstGeom>
          <a:solidFill>
            <a:srgbClr val="D9D9D9">
              <a:alpha val="60000"/>
            </a:srgbClr>
          </a:solidFill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5" name="角丸四角形 34"/>
          <p:cNvSpPr/>
          <p:nvPr/>
        </p:nvSpPr>
        <p:spPr>
          <a:xfrm>
            <a:off x="4445415" y="1983226"/>
            <a:ext cx="5967571" cy="990443"/>
          </a:xfrm>
          <a:prstGeom prst="roundRect">
            <a:avLst/>
          </a:prstGeom>
          <a:pattFill prst="wdUpDiag">
            <a:fgClr>
              <a:srgbClr val="FFFFCC"/>
            </a:fgClr>
            <a:bgClr>
              <a:srgbClr val="FFFF00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aphicFrame>
        <p:nvGraphicFramePr>
          <p:cNvPr id="11" name="表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01433080"/>
              </p:ext>
            </p:extLst>
          </p:nvPr>
        </p:nvGraphicFramePr>
        <p:xfrm>
          <a:off x="4695054" y="3664101"/>
          <a:ext cx="5563402" cy="211621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1747785"/>
                <a:gridCol w="1871159"/>
                <a:gridCol w="1944458"/>
              </a:tblGrid>
              <a:tr h="513252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800" b="0" dirty="0" smtClean="0">
                          <a:latin typeface="メイリオ" pitchFamily="50" charset="-128"/>
                          <a:ea typeface="メイリオ" pitchFamily="50" charset="-128"/>
                        </a:rPr>
                        <a:t>受付時間</a:t>
                      </a:r>
                      <a:endParaRPr kumimoji="1" lang="ja-JP" altLang="en-US" sz="1800" b="0" dirty="0">
                        <a:latin typeface="メイリオ" pitchFamily="50" charset="-128"/>
                        <a:ea typeface="メイリオ" pitchFamily="50" charset="-128"/>
                      </a:endParaRPr>
                    </a:p>
                  </a:txBody>
                  <a:tcPr marL="0" marR="0" marT="63017" marB="0" anchor="ctr">
                    <a:pattFill prst="narHorz">
                      <a:fgClr>
                        <a:schemeClr val="bg1">
                          <a:lumMod val="9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altLang="en-US" sz="1800" b="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平日</a:t>
                      </a:r>
                      <a:endParaRPr lang="ja-JP" altLang="en-US" sz="1800" b="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0" marR="0" marT="63017" marB="0" anchor="ctr">
                    <a:pattFill prst="narHorz">
                      <a:fgClr>
                        <a:schemeClr val="bg1">
                          <a:lumMod val="9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altLang="en-US" sz="1800" b="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土曜・祝日</a:t>
                      </a:r>
                      <a:endParaRPr lang="ja-JP" altLang="en-US" sz="1800" b="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0" marR="0" marT="63017" marB="0" anchor="ctr">
                    <a:pattFill prst="narHorz">
                      <a:fgClr>
                        <a:schemeClr val="bg1">
                          <a:lumMod val="9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</a:tr>
              <a:tr h="801479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b="0" spc="600" dirty="0" smtClean="0">
                          <a:latin typeface="メイリオ" pitchFamily="50" charset="-128"/>
                          <a:ea typeface="メイリオ" pitchFamily="50" charset="-128"/>
                        </a:rPr>
                        <a:t>午前</a:t>
                      </a:r>
                      <a:endParaRPr kumimoji="1" lang="ja-JP" altLang="en-US" sz="2000" b="0" spc="600" dirty="0">
                        <a:latin typeface="メイリオ" pitchFamily="50" charset="-128"/>
                        <a:ea typeface="メイリオ" pitchFamily="50" charset="-128"/>
                      </a:endParaRPr>
                    </a:p>
                  </a:txBody>
                  <a:tcPr marL="0" marR="0" marT="78771" marB="31509" anchor="ctr">
                    <a:pattFill prst="narVert">
                      <a:fgClr>
                        <a:schemeClr val="accent4">
                          <a:lumMod val="20000"/>
                          <a:lumOff val="80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800" b="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9:00</a:t>
                      </a:r>
                      <a:r>
                        <a:rPr kumimoji="1" lang="ja-JP" altLang="en-US" sz="1800" b="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～</a:t>
                      </a:r>
                      <a:r>
                        <a:rPr kumimoji="1" lang="en-US" altLang="ja-JP" sz="1800" b="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13:00</a:t>
                      </a:r>
                      <a:endParaRPr kumimoji="1" lang="ja-JP" altLang="en-US" sz="1800" b="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0" marR="0" marT="78771" marB="31509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104305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800" b="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10:00</a:t>
                      </a:r>
                      <a:r>
                        <a:rPr kumimoji="1" lang="ja-JP" altLang="en-US" sz="1800" b="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～</a:t>
                      </a:r>
                      <a:r>
                        <a:rPr kumimoji="1" lang="en-US" altLang="ja-JP" sz="1800" b="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12:00</a:t>
                      </a:r>
                      <a:endParaRPr kumimoji="1" lang="ja-JP" altLang="en-US" sz="1800" b="0" dirty="0" smtClean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0" marR="0" marT="78771" marB="31509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801479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b="0" spc="600" dirty="0" smtClean="0">
                          <a:latin typeface="メイリオ" pitchFamily="50" charset="-128"/>
                          <a:ea typeface="メイリオ" pitchFamily="50" charset="-128"/>
                        </a:rPr>
                        <a:t>午後</a:t>
                      </a:r>
                      <a:endParaRPr kumimoji="1" lang="en-US" altLang="ja-JP" sz="2000" b="0" spc="600" dirty="0" smtClean="0">
                        <a:latin typeface="メイリオ" pitchFamily="50" charset="-128"/>
                        <a:ea typeface="メイリオ" pitchFamily="50" charset="-128"/>
                      </a:endParaRPr>
                    </a:p>
                  </a:txBody>
                  <a:tcPr marL="0" marR="0" marT="78771" marB="31509" anchor="ctr">
                    <a:pattFill prst="narVert">
                      <a:fgClr>
                        <a:schemeClr val="accent4">
                          <a:lumMod val="20000"/>
                          <a:lumOff val="80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104305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800" b="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15:00</a:t>
                      </a:r>
                      <a:r>
                        <a:rPr kumimoji="1" lang="ja-JP" altLang="en-US" sz="1800" b="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～</a:t>
                      </a:r>
                      <a:r>
                        <a:rPr kumimoji="1" lang="en-US" altLang="ja-JP" sz="1800" b="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20:00</a:t>
                      </a:r>
                      <a:endParaRPr kumimoji="1" lang="ja-JP" altLang="en-US" sz="1800" b="0" dirty="0" smtClean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0" marR="0" marT="78771" marB="31509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104305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800" b="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14:00</a:t>
                      </a:r>
                      <a:r>
                        <a:rPr kumimoji="1" lang="ja-JP" altLang="en-US" sz="1800" b="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～</a:t>
                      </a:r>
                      <a:r>
                        <a:rPr kumimoji="1" lang="en-US" altLang="ja-JP" sz="1800" b="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18:00</a:t>
                      </a:r>
                      <a:endParaRPr kumimoji="1" lang="ja-JP" altLang="en-US" sz="1800" b="0" dirty="0" smtClean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0" marR="0" marT="78771" marB="31509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4" name="テキスト ボックス 13"/>
          <p:cNvSpPr txBox="1"/>
          <p:nvPr/>
        </p:nvSpPr>
        <p:spPr>
          <a:xfrm>
            <a:off x="4426858" y="1999555"/>
            <a:ext cx="598612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ja-JP" altLang="en-US" sz="2000" b="1" dirty="0" smtClean="0">
                <a:latin typeface="メイリオ" pitchFamily="50" charset="-128"/>
                <a:ea typeface="メイリオ" pitchFamily="50" charset="-128"/>
              </a:rPr>
              <a:t>首・肩・腰の痛み、骨盤の歪み、スポーツ障害等</a:t>
            </a:r>
            <a:endParaRPr lang="en-US" altLang="ja-JP" sz="2000" b="1" dirty="0" smtClean="0">
              <a:latin typeface="メイリオ" pitchFamily="50" charset="-128"/>
              <a:ea typeface="メイリオ" pitchFamily="50" charset="-128"/>
            </a:endParaRPr>
          </a:p>
          <a:p>
            <a:pPr algn="ctr">
              <a:lnSpc>
                <a:spcPct val="150000"/>
              </a:lnSpc>
            </a:pPr>
            <a:r>
              <a:rPr lang="ja-JP" altLang="en-US" sz="2000" b="1" spc="-150" dirty="0" smtClean="0">
                <a:latin typeface="メイリオ" pitchFamily="50" charset="-128"/>
                <a:ea typeface="メイリオ" pitchFamily="50" charset="-128"/>
              </a:rPr>
              <a:t>御身体の悩みを解決いたします！</a:t>
            </a:r>
            <a:endParaRPr lang="en-US" altLang="ja-JP" sz="2000" b="1" spc="-150" dirty="0" smtClean="0">
              <a:latin typeface="メイリオ" pitchFamily="50" charset="-128"/>
              <a:ea typeface="メイリオ" pitchFamily="50" charset="-128"/>
            </a:endParaRPr>
          </a:p>
        </p:txBody>
      </p:sp>
      <p:sp>
        <p:nvSpPr>
          <p:cNvPr id="26" name="テキスト ボックス 25"/>
          <p:cNvSpPr txBox="1"/>
          <p:nvPr/>
        </p:nvSpPr>
        <p:spPr>
          <a:xfrm>
            <a:off x="4696329" y="6735139"/>
            <a:ext cx="353173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0" b="1" dirty="0" smtClean="0">
                <a:latin typeface="メイリオ" pitchFamily="50" charset="-128"/>
                <a:ea typeface="メイリオ" pitchFamily="50" charset="-128"/>
              </a:rPr>
              <a:t>東京都江東区豊洲</a:t>
            </a:r>
            <a:r>
              <a:rPr kumimoji="1" lang="en-US" altLang="ja-JP" sz="1400" b="1" dirty="0" smtClean="0">
                <a:latin typeface="メイリオ" pitchFamily="50" charset="-128"/>
                <a:ea typeface="メイリオ" pitchFamily="50" charset="-128"/>
              </a:rPr>
              <a:t>3-2-3</a:t>
            </a:r>
            <a:r>
              <a:rPr kumimoji="1" lang="ja-JP" altLang="en-US" sz="1400" b="1" dirty="0" smtClean="0">
                <a:latin typeface="メイリオ" pitchFamily="50" charset="-128"/>
                <a:ea typeface="メイリオ" pitchFamily="50" charset="-128"/>
              </a:rPr>
              <a:t>　＊＊＊ビル</a:t>
            </a:r>
            <a:r>
              <a:rPr kumimoji="1" lang="en-US" altLang="ja-JP" sz="1400" b="1" dirty="0" smtClean="0">
                <a:latin typeface="メイリオ" pitchFamily="50" charset="-128"/>
                <a:ea typeface="メイリオ" pitchFamily="50" charset="-128"/>
              </a:rPr>
              <a:t>1</a:t>
            </a:r>
            <a:r>
              <a:rPr kumimoji="1" lang="ja-JP" altLang="en-US" sz="1400" b="1" dirty="0" smtClean="0">
                <a:latin typeface="メイリオ" pitchFamily="50" charset="-128"/>
                <a:ea typeface="メイリオ" pitchFamily="50" charset="-128"/>
              </a:rPr>
              <a:t>階</a:t>
            </a:r>
            <a:endParaRPr kumimoji="1" lang="en-US" altLang="ja-JP" sz="1400" b="1" dirty="0" smtClean="0">
              <a:latin typeface="メイリオ" pitchFamily="50" charset="-128"/>
              <a:ea typeface="メイリオ" pitchFamily="50" charset="-128"/>
            </a:endParaRPr>
          </a:p>
        </p:txBody>
      </p:sp>
      <p:sp>
        <p:nvSpPr>
          <p:cNvPr id="28" name="テキスト ボックス 27"/>
          <p:cNvSpPr txBox="1"/>
          <p:nvPr/>
        </p:nvSpPr>
        <p:spPr>
          <a:xfrm>
            <a:off x="3996721" y="397416"/>
            <a:ext cx="6960068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1500" b="1" dirty="0" smtClean="0">
                <a:solidFill>
                  <a:srgbClr val="00CC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新規開院</a:t>
            </a:r>
            <a:r>
              <a:rPr kumimoji="1" lang="en-US" altLang="ja-JP" sz="11500" b="1" dirty="0" smtClean="0">
                <a:solidFill>
                  <a:srgbClr val="00CC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!</a:t>
            </a:r>
            <a:endParaRPr kumimoji="1" lang="ja-JP" altLang="en-US" sz="11500" b="1" dirty="0">
              <a:solidFill>
                <a:srgbClr val="00CC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15" name="グループ化 14"/>
          <p:cNvGrpSpPr/>
          <p:nvPr/>
        </p:nvGrpSpPr>
        <p:grpSpPr>
          <a:xfrm>
            <a:off x="8396310" y="6040279"/>
            <a:ext cx="1929592" cy="1208995"/>
            <a:chOff x="3441128" y="2925323"/>
            <a:chExt cx="3132000" cy="1594586"/>
          </a:xfrm>
        </p:grpSpPr>
        <p:sp>
          <p:nvSpPr>
            <p:cNvPr id="16" name="正方形/長方形 15"/>
            <p:cNvSpPr/>
            <p:nvPr/>
          </p:nvSpPr>
          <p:spPr>
            <a:xfrm>
              <a:off x="3441128" y="3149245"/>
              <a:ext cx="3132000" cy="108000"/>
            </a:xfrm>
            <a:prstGeom prst="rect">
              <a:avLst/>
            </a:prstGeom>
            <a:solidFill>
              <a:schemeClr val="bg2">
                <a:lumMod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>
                <a:blipFill>
                  <a:blip r:embed="rId4"/>
                  <a:tile tx="0" ty="0" sx="100000" sy="100000" flip="none" algn="tl"/>
                </a:blipFill>
              </a:endParaRPr>
            </a:p>
          </p:txBody>
        </p:sp>
        <p:sp>
          <p:nvSpPr>
            <p:cNvPr id="17" name="正方形/長方形 16"/>
            <p:cNvSpPr/>
            <p:nvPr/>
          </p:nvSpPr>
          <p:spPr>
            <a:xfrm>
              <a:off x="3441128" y="4007306"/>
              <a:ext cx="3132000" cy="200720"/>
            </a:xfrm>
            <a:prstGeom prst="rect">
              <a:avLst/>
            </a:prstGeom>
            <a:solidFill>
              <a:schemeClr val="bg2">
                <a:lumMod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>
                <a:blipFill>
                  <a:blip r:embed="rId4"/>
                  <a:tile tx="0" ty="0" sx="100000" sy="100000" flip="none" algn="tl"/>
                </a:blipFill>
              </a:endParaRPr>
            </a:p>
          </p:txBody>
        </p:sp>
        <p:sp>
          <p:nvSpPr>
            <p:cNvPr id="18" name="正方形/長方形 17"/>
            <p:cNvSpPr/>
            <p:nvPr/>
          </p:nvSpPr>
          <p:spPr>
            <a:xfrm rot="5400000">
              <a:off x="2999060" y="3673908"/>
              <a:ext cx="1584000" cy="108001"/>
            </a:xfrm>
            <a:prstGeom prst="rect">
              <a:avLst/>
            </a:prstGeom>
            <a:solidFill>
              <a:schemeClr val="bg2">
                <a:lumMod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>
                <a:solidFill>
                  <a:schemeClr val="bg1"/>
                </a:solidFill>
              </a:endParaRPr>
            </a:p>
          </p:txBody>
        </p:sp>
        <p:sp>
          <p:nvSpPr>
            <p:cNvPr id="19" name="正方形/長方形 18"/>
            <p:cNvSpPr/>
            <p:nvPr/>
          </p:nvSpPr>
          <p:spPr>
            <a:xfrm rot="5400000">
              <a:off x="5329977" y="3597489"/>
              <a:ext cx="1584000" cy="260837"/>
            </a:xfrm>
            <a:prstGeom prst="rect">
              <a:avLst/>
            </a:prstGeom>
            <a:solidFill>
              <a:schemeClr val="bg2">
                <a:lumMod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>
                <a:solidFill>
                  <a:schemeClr val="bg1"/>
                </a:solidFill>
              </a:endParaRPr>
            </a:p>
          </p:txBody>
        </p:sp>
        <p:sp>
          <p:nvSpPr>
            <p:cNvPr id="20" name="正方形/長方形 19"/>
            <p:cNvSpPr/>
            <p:nvPr/>
          </p:nvSpPr>
          <p:spPr>
            <a:xfrm rot="5400000">
              <a:off x="4040456" y="3685402"/>
              <a:ext cx="1594365" cy="74208"/>
            </a:xfrm>
            <a:prstGeom prst="rect">
              <a:avLst/>
            </a:prstGeom>
            <a:solidFill>
              <a:schemeClr val="bg2">
                <a:lumMod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>
                <a:solidFill>
                  <a:schemeClr val="bg1"/>
                </a:solidFill>
              </a:endParaRPr>
            </a:p>
          </p:txBody>
        </p:sp>
        <p:sp>
          <p:nvSpPr>
            <p:cNvPr id="21" name="正方形/長方形 20"/>
            <p:cNvSpPr/>
            <p:nvPr/>
          </p:nvSpPr>
          <p:spPr>
            <a:xfrm>
              <a:off x="3441128" y="3507180"/>
              <a:ext cx="3132000" cy="67544"/>
            </a:xfrm>
            <a:prstGeom prst="rect">
              <a:avLst/>
            </a:prstGeom>
            <a:solidFill>
              <a:schemeClr val="bg2">
                <a:lumMod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>
                <a:blipFill>
                  <a:blip r:embed="rId4"/>
                  <a:tile tx="0" ty="0" sx="100000" sy="100000" flip="none" algn="tl"/>
                </a:blipFill>
              </a:endParaRPr>
            </a:p>
          </p:txBody>
        </p:sp>
        <p:sp>
          <p:nvSpPr>
            <p:cNvPr id="22" name="テキスト ボックス 21"/>
            <p:cNvSpPr txBox="1"/>
            <p:nvPr/>
          </p:nvSpPr>
          <p:spPr>
            <a:xfrm>
              <a:off x="4850191" y="2937416"/>
              <a:ext cx="1028271" cy="26386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kumimoji="1" lang="ja-JP" altLang="en-US" sz="700" b="1" dirty="0" smtClean="0">
                  <a:latin typeface="メイリオ" pitchFamily="50" charset="-128"/>
                  <a:ea typeface="メイリオ" pitchFamily="50" charset="-128"/>
                </a:rPr>
                <a:t>＊＊小学校</a:t>
              </a:r>
              <a:endParaRPr kumimoji="1" lang="ja-JP" altLang="en-US" sz="700" b="1" dirty="0">
                <a:latin typeface="メイリオ" pitchFamily="50" charset="-128"/>
                <a:ea typeface="メイリオ" pitchFamily="50" charset="-128"/>
              </a:endParaRPr>
            </a:p>
          </p:txBody>
        </p:sp>
        <p:sp>
          <p:nvSpPr>
            <p:cNvPr id="23" name="テキスト ボックス 22"/>
            <p:cNvSpPr txBox="1"/>
            <p:nvPr/>
          </p:nvSpPr>
          <p:spPr>
            <a:xfrm>
              <a:off x="3857936" y="3813884"/>
              <a:ext cx="882565" cy="26386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ja-JP" altLang="en-US" sz="700" b="1" dirty="0" smtClean="0">
                  <a:latin typeface="メイリオ" pitchFamily="50" charset="-128"/>
                  <a:ea typeface="メイリオ" pitchFamily="50" charset="-128"/>
                </a:rPr>
                <a:t>コンビニ</a:t>
              </a:r>
              <a:endParaRPr kumimoji="1" lang="ja-JP" altLang="en-US" sz="700" b="1" dirty="0">
                <a:latin typeface="メイリオ" pitchFamily="50" charset="-128"/>
                <a:ea typeface="メイリオ" pitchFamily="50" charset="-128"/>
              </a:endParaRPr>
            </a:p>
          </p:txBody>
        </p:sp>
        <p:sp>
          <p:nvSpPr>
            <p:cNvPr id="24" name="角丸四角形 23"/>
            <p:cNvSpPr/>
            <p:nvPr/>
          </p:nvSpPr>
          <p:spPr>
            <a:xfrm>
              <a:off x="4906764" y="3431928"/>
              <a:ext cx="612000" cy="396000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>
                <a:solidFill>
                  <a:schemeClr val="bg1"/>
                </a:solidFill>
              </a:endParaRPr>
            </a:p>
          </p:txBody>
        </p:sp>
        <p:sp>
          <p:nvSpPr>
            <p:cNvPr id="25" name="テキスト ボックス 24"/>
            <p:cNvSpPr txBox="1"/>
            <p:nvPr/>
          </p:nvSpPr>
          <p:spPr>
            <a:xfrm>
              <a:off x="4998386" y="4188611"/>
              <a:ext cx="963912" cy="2638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kumimoji="1" lang="ja-JP" altLang="en-US" sz="700" b="1" dirty="0" smtClean="0">
                  <a:latin typeface="メイリオ" pitchFamily="50" charset="-128"/>
                  <a:ea typeface="メイリオ" pitchFamily="50" charset="-128"/>
                </a:rPr>
                <a:t>郵便局</a:t>
              </a:r>
              <a:endParaRPr kumimoji="1" lang="ja-JP" altLang="en-US" sz="700" b="1" dirty="0">
                <a:latin typeface="メイリオ" pitchFamily="50" charset="-128"/>
                <a:ea typeface="メイリオ" pitchFamily="50" charset="-128"/>
              </a:endParaRPr>
            </a:p>
          </p:txBody>
        </p:sp>
      </p:grpSp>
      <p:sp>
        <p:nvSpPr>
          <p:cNvPr id="27" name="テキスト ボックス 26"/>
          <p:cNvSpPr txBox="1"/>
          <p:nvPr/>
        </p:nvSpPr>
        <p:spPr>
          <a:xfrm>
            <a:off x="8444936" y="7243819"/>
            <a:ext cx="183233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800" b="1" dirty="0" smtClean="0">
                <a:latin typeface="メイリオ" pitchFamily="50" charset="-128"/>
                <a:ea typeface="メイリオ" pitchFamily="50" charset="-128"/>
              </a:rPr>
              <a:t>※</a:t>
            </a:r>
            <a:r>
              <a:rPr kumimoji="1" lang="ja-JP" altLang="en-US" sz="800" b="1" dirty="0" smtClean="0">
                <a:latin typeface="メイリオ" pitchFamily="50" charset="-128"/>
                <a:ea typeface="メイリオ" pitchFamily="50" charset="-128"/>
              </a:rPr>
              <a:t>国道</a:t>
            </a:r>
            <a:r>
              <a:rPr lang="ja-JP" altLang="en-US" sz="800" b="1" dirty="0" smtClean="0">
                <a:latin typeface="メイリオ" pitchFamily="50" charset="-128"/>
                <a:ea typeface="メイリオ" pitchFamily="50" charset="-128"/>
              </a:rPr>
              <a:t>沿い、コンビニのとなりです。</a:t>
            </a:r>
            <a:endParaRPr lang="en-US" altLang="ja-JP" sz="800" b="1" dirty="0" smtClean="0">
              <a:latin typeface="メイリオ" pitchFamily="50" charset="-128"/>
              <a:ea typeface="メイリオ" pitchFamily="50" charset="-128"/>
            </a:endParaRPr>
          </a:p>
          <a:p>
            <a:r>
              <a:rPr kumimoji="1" lang="ja-JP" altLang="en-US" sz="800" b="1" dirty="0">
                <a:latin typeface="メイリオ" pitchFamily="50" charset="-128"/>
                <a:ea typeface="メイリオ" pitchFamily="50" charset="-128"/>
              </a:rPr>
              <a:t>　</a:t>
            </a:r>
            <a:r>
              <a:rPr kumimoji="1" lang="ja-JP" altLang="en-US" sz="800" b="1" dirty="0" smtClean="0">
                <a:latin typeface="メイリオ" pitchFamily="50" charset="-128"/>
                <a:ea typeface="メイリオ" pitchFamily="50" charset="-128"/>
              </a:rPr>
              <a:t>駐車場有 </a:t>
            </a:r>
            <a:r>
              <a:rPr kumimoji="1" lang="en-US" altLang="ja-JP" sz="800" b="1" dirty="0" smtClean="0">
                <a:latin typeface="メイリオ" pitchFamily="50" charset="-128"/>
                <a:ea typeface="メイリオ" pitchFamily="50" charset="-128"/>
              </a:rPr>
              <a:t>2</a:t>
            </a:r>
            <a:r>
              <a:rPr lang="ja-JP" altLang="en-US" sz="800" b="1" dirty="0" smtClean="0">
                <a:latin typeface="メイリオ" pitchFamily="50" charset="-128"/>
                <a:ea typeface="メイリオ" pitchFamily="50" charset="-128"/>
              </a:rPr>
              <a:t>台あり。</a:t>
            </a:r>
            <a:endParaRPr kumimoji="1" lang="ja-JP" altLang="en-US" sz="800" b="1" dirty="0">
              <a:latin typeface="メイリオ" pitchFamily="50" charset="-128"/>
              <a:ea typeface="メイリオ" pitchFamily="50" charset="-128"/>
            </a:endParaRPr>
          </a:p>
        </p:txBody>
      </p:sp>
      <p:sp>
        <p:nvSpPr>
          <p:cNvPr id="29" name="円/楕円 28"/>
          <p:cNvSpPr/>
          <p:nvPr/>
        </p:nvSpPr>
        <p:spPr>
          <a:xfrm>
            <a:off x="9307205" y="6651549"/>
            <a:ext cx="193214" cy="176497"/>
          </a:xfrm>
          <a:prstGeom prst="ellipse">
            <a:avLst/>
          </a:prstGeom>
          <a:solidFill>
            <a:srgbClr val="00CC00"/>
          </a:solidFill>
          <a:ln>
            <a:noFill/>
          </a:ln>
          <a:effectLst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bg1"/>
              </a:solidFill>
            </a:endParaRPr>
          </a:p>
        </p:txBody>
      </p:sp>
      <p:sp>
        <p:nvSpPr>
          <p:cNvPr id="33" name="テキスト ボックス 32"/>
          <p:cNvSpPr txBox="1"/>
          <p:nvPr/>
        </p:nvSpPr>
        <p:spPr>
          <a:xfrm>
            <a:off x="5222960" y="7065739"/>
            <a:ext cx="295786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b="1" dirty="0" smtClean="0">
                <a:latin typeface="メイリオ" pitchFamily="50" charset="-128"/>
                <a:ea typeface="メイリオ" pitchFamily="50" charset="-128"/>
              </a:rPr>
              <a:t>03-0000-0000</a:t>
            </a:r>
            <a:endParaRPr kumimoji="1" lang="ja-JP" altLang="en-US" sz="2800" b="1" dirty="0">
              <a:latin typeface="メイリオ" pitchFamily="50" charset="-128"/>
              <a:ea typeface="メイリオ" pitchFamily="50" charset="-128"/>
            </a:endParaRPr>
          </a:p>
        </p:txBody>
      </p:sp>
      <p:grpSp>
        <p:nvGrpSpPr>
          <p:cNvPr id="37" name="グループ化 36"/>
          <p:cNvGrpSpPr/>
          <p:nvPr/>
        </p:nvGrpSpPr>
        <p:grpSpPr>
          <a:xfrm>
            <a:off x="4803847" y="7168503"/>
            <a:ext cx="479618" cy="281760"/>
            <a:chOff x="8139446" y="6692899"/>
            <a:chExt cx="479618" cy="281760"/>
          </a:xfrm>
        </p:grpSpPr>
        <p:sp>
          <p:nvSpPr>
            <p:cNvPr id="7" name="角丸四角形 6"/>
            <p:cNvSpPr/>
            <p:nvPr/>
          </p:nvSpPr>
          <p:spPr>
            <a:xfrm>
              <a:off x="8151909" y="6692899"/>
              <a:ext cx="419100" cy="223655"/>
            </a:xfrm>
            <a:prstGeom prst="round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8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36" name="正方形/長方形 35"/>
            <p:cNvSpPr/>
            <p:nvPr/>
          </p:nvSpPr>
          <p:spPr>
            <a:xfrm>
              <a:off x="8139446" y="6697660"/>
              <a:ext cx="479618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ja-JP" sz="12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TEL</a:t>
              </a:r>
              <a:endParaRPr lang="ja-JP" altLang="en-US" sz="12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sp>
        <p:nvSpPr>
          <p:cNvPr id="38" name="正方形/長方形 37"/>
          <p:cNvSpPr/>
          <p:nvPr/>
        </p:nvSpPr>
        <p:spPr>
          <a:xfrm>
            <a:off x="4623758" y="3204680"/>
            <a:ext cx="571665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2400" b="1" spc="300" dirty="0" smtClean="0">
                <a:solidFill>
                  <a:srgbClr val="00CC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平日は</a:t>
            </a:r>
            <a:r>
              <a:rPr lang="en-US" altLang="ja-JP" sz="2400" b="1" spc="300" dirty="0" smtClean="0">
                <a:solidFill>
                  <a:srgbClr val="00CC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20:00</a:t>
            </a:r>
            <a:r>
              <a:rPr lang="ja-JP" altLang="en-US" sz="2400" b="1" spc="300" dirty="0" err="1" smtClean="0">
                <a:solidFill>
                  <a:srgbClr val="00CC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まで</a:t>
            </a:r>
            <a:r>
              <a:rPr lang="ja-JP" altLang="en-US" sz="2400" b="1" spc="300" dirty="0" smtClean="0">
                <a:solidFill>
                  <a:srgbClr val="00CC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受付　</a:t>
            </a:r>
            <a:r>
              <a:rPr lang="en-US" altLang="ja-JP" sz="2400" b="1" dirty="0" smtClean="0">
                <a:solidFill>
                  <a:srgbClr val="00CC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※</a:t>
            </a:r>
            <a:r>
              <a:rPr lang="ja-JP" altLang="en-US" sz="2400" b="1" dirty="0" smtClean="0">
                <a:solidFill>
                  <a:srgbClr val="00CC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日曜休診</a:t>
            </a:r>
            <a:endParaRPr lang="ja-JP" altLang="en-US" sz="2400" b="1" dirty="0">
              <a:solidFill>
                <a:srgbClr val="00CC00"/>
              </a:solidFill>
            </a:endParaRPr>
          </a:p>
        </p:txBody>
      </p:sp>
      <p:sp>
        <p:nvSpPr>
          <p:cNvPr id="5" name="正方形/長方形 4"/>
          <p:cNvSpPr/>
          <p:nvPr/>
        </p:nvSpPr>
        <p:spPr>
          <a:xfrm>
            <a:off x="4651795" y="6129238"/>
            <a:ext cx="3775393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4000" b="1" dirty="0">
                <a:latin typeface="メイリオ" pitchFamily="50" charset="-128"/>
                <a:ea typeface="メイリオ" pitchFamily="50" charset="-128"/>
              </a:rPr>
              <a:t>アスクル整骨院</a:t>
            </a:r>
            <a:endParaRPr lang="en-US" altLang="ja-JP" sz="4000" b="1" dirty="0">
              <a:latin typeface="メイリオ" pitchFamily="50" charset="-128"/>
              <a:ea typeface="メイリオ" pitchFamily="50" charset="-128"/>
            </a:endParaRPr>
          </a:p>
        </p:txBody>
      </p:sp>
      <p:sp>
        <p:nvSpPr>
          <p:cNvPr id="9" name="円/楕円 8"/>
          <p:cNvSpPr/>
          <p:nvPr/>
        </p:nvSpPr>
        <p:spPr>
          <a:xfrm>
            <a:off x="9300965" y="6120928"/>
            <a:ext cx="51707" cy="51707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0" name="円/楕円 39"/>
          <p:cNvSpPr/>
          <p:nvPr/>
        </p:nvSpPr>
        <p:spPr>
          <a:xfrm>
            <a:off x="9136220" y="6774801"/>
            <a:ext cx="51707" cy="51707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1" name="円/楕円 40"/>
          <p:cNvSpPr/>
          <p:nvPr/>
        </p:nvSpPr>
        <p:spPr>
          <a:xfrm>
            <a:off x="9886240" y="7057701"/>
            <a:ext cx="51707" cy="51707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1" name="四角形吹き出し 30"/>
          <p:cNvSpPr/>
          <p:nvPr/>
        </p:nvSpPr>
        <p:spPr>
          <a:xfrm>
            <a:off x="9518446" y="6554057"/>
            <a:ext cx="419501" cy="284226"/>
          </a:xfrm>
          <a:prstGeom prst="wedgeRectCallout">
            <a:avLst>
              <a:gd name="adj1" fmla="val -62437"/>
              <a:gd name="adj2" fmla="val -7918"/>
            </a:avLst>
          </a:prstGeom>
          <a:solidFill>
            <a:srgbClr val="00CC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0" name="正方形/長方形 29"/>
          <p:cNvSpPr/>
          <p:nvPr/>
        </p:nvSpPr>
        <p:spPr>
          <a:xfrm>
            <a:off x="9474127" y="6554057"/>
            <a:ext cx="54373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700" b="1" kern="0" dirty="0" smtClean="0">
                <a:latin typeface="メイリオ" pitchFamily="50" charset="-128"/>
                <a:ea typeface="メイリオ" pitchFamily="50" charset="-128"/>
              </a:rPr>
              <a:t>アスクル</a:t>
            </a:r>
            <a:endParaRPr lang="en-US" altLang="ja-JP" sz="700" b="1" kern="0" dirty="0" smtClean="0">
              <a:latin typeface="メイリオ" pitchFamily="50" charset="-128"/>
              <a:ea typeface="メイリオ" pitchFamily="50" charset="-128"/>
            </a:endParaRPr>
          </a:p>
          <a:p>
            <a:r>
              <a:rPr lang="ja-JP" altLang="en-US" sz="700" b="1" kern="0" dirty="0" smtClean="0">
                <a:latin typeface="メイリオ" pitchFamily="50" charset="-128"/>
                <a:ea typeface="メイリオ" pitchFamily="50" charset="-128"/>
              </a:rPr>
              <a:t>整骨院</a:t>
            </a:r>
            <a:endParaRPr lang="ja-JP" altLang="en-US" sz="700" b="1" kern="0" dirty="0">
              <a:latin typeface="メイリオ" pitchFamily="50" charset="-128"/>
              <a:ea typeface="メイリオ" pitchFamily="50" charset="-128"/>
            </a:endParaRPr>
          </a:p>
        </p:txBody>
      </p:sp>
      <p:sp>
        <p:nvSpPr>
          <p:cNvPr id="32" name="星 7 31"/>
          <p:cNvSpPr/>
          <p:nvPr/>
        </p:nvSpPr>
        <p:spPr>
          <a:xfrm>
            <a:off x="9338629" y="6669950"/>
            <a:ext cx="120623" cy="120623"/>
          </a:xfrm>
          <a:prstGeom prst="star7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431300" y="386640"/>
            <a:ext cx="110799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ctr"/>
            <a:r>
              <a:rPr lang="ja-JP" altLang="ja-JP" sz="1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頭痛</a:t>
            </a:r>
          </a:p>
          <a:p>
            <a:pPr algn="ctr" fontAlgn="ctr"/>
            <a:r>
              <a:rPr lang="ja-JP" altLang="ja-JP" sz="1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不眠</a:t>
            </a:r>
          </a:p>
          <a:p>
            <a:pPr algn="ctr" fontAlgn="ctr"/>
            <a:r>
              <a:rPr lang="ja-JP" altLang="ja-JP" sz="1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目の</a:t>
            </a:r>
            <a:r>
              <a:rPr lang="ja-JP" altLang="ja-JP" sz="18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疲れ</a:t>
            </a:r>
            <a:endParaRPr lang="ja-JP" altLang="ja-JP" sz="18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7" name="涙形 46"/>
          <p:cNvSpPr/>
          <p:nvPr/>
        </p:nvSpPr>
        <p:spPr>
          <a:xfrm rot="15477458">
            <a:off x="3062189" y="2137518"/>
            <a:ext cx="1140248" cy="1157285"/>
          </a:xfrm>
          <a:prstGeom prst="teardrop">
            <a:avLst/>
          </a:prstGeom>
          <a:solidFill>
            <a:srgbClr val="D9D9D9">
              <a:alpha val="60000"/>
            </a:srgbClr>
          </a:solidFill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2" name="テキスト ボックス 41"/>
          <p:cNvSpPr txBox="1"/>
          <p:nvPr/>
        </p:nvSpPr>
        <p:spPr>
          <a:xfrm>
            <a:off x="3141445" y="2283903"/>
            <a:ext cx="87716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8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四十肩</a:t>
            </a:r>
            <a:endParaRPr kumimoji="1" lang="en-US" altLang="ja-JP" sz="1800" b="1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18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肩こり</a:t>
            </a:r>
            <a:endParaRPr lang="en-US" altLang="ja-JP" sz="1800" b="1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18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しび</a:t>
            </a:r>
            <a:r>
              <a:rPr kumimoji="1" lang="ja-JP" altLang="en-US" sz="1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れ</a:t>
            </a:r>
          </a:p>
        </p:txBody>
      </p:sp>
      <p:sp>
        <p:nvSpPr>
          <p:cNvPr id="48" name="涙形 47"/>
          <p:cNvSpPr/>
          <p:nvPr/>
        </p:nvSpPr>
        <p:spPr>
          <a:xfrm rot="10399467">
            <a:off x="3075630" y="431521"/>
            <a:ext cx="1113363" cy="1044059"/>
          </a:xfrm>
          <a:prstGeom prst="teardrop">
            <a:avLst/>
          </a:prstGeom>
          <a:solidFill>
            <a:srgbClr val="D9D9D9">
              <a:alpha val="60000"/>
            </a:srgbClr>
          </a:solidFill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9" name="涙形 48"/>
          <p:cNvSpPr/>
          <p:nvPr/>
        </p:nvSpPr>
        <p:spPr>
          <a:xfrm rot="20330968">
            <a:off x="639236" y="5593992"/>
            <a:ext cx="1140248" cy="1157285"/>
          </a:xfrm>
          <a:prstGeom prst="teardrop">
            <a:avLst/>
          </a:prstGeom>
          <a:solidFill>
            <a:srgbClr val="D9D9D9">
              <a:alpha val="60000"/>
            </a:srgbClr>
          </a:solidFill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0" name="涙形 49"/>
          <p:cNvSpPr/>
          <p:nvPr/>
        </p:nvSpPr>
        <p:spPr>
          <a:xfrm rot="14809041">
            <a:off x="3506280" y="3564181"/>
            <a:ext cx="1223132" cy="1363403"/>
          </a:xfrm>
          <a:prstGeom prst="teardrop">
            <a:avLst/>
          </a:prstGeom>
          <a:solidFill>
            <a:srgbClr val="D9D9D9">
              <a:alpha val="60000"/>
            </a:srgbClr>
          </a:solidFill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1" name="涙形 50"/>
          <p:cNvSpPr/>
          <p:nvPr/>
        </p:nvSpPr>
        <p:spPr>
          <a:xfrm rot="2772589">
            <a:off x="567492" y="2901520"/>
            <a:ext cx="1140248" cy="1157285"/>
          </a:xfrm>
          <a:prstGeom prst="teardrop">
            <a:avLst/>
          </a:prstGeom>
          <a:solidFill>
            <a:srgbClr val="D9D9D9">
              <a:alpha val="60000"/>
            </a:srgbClr>
          </a:solidFill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3098616" y="848305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8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首の痛み</a:t>
            </a:r>
            <a:endParaRPr kumimoji="1" lang="ja-JP" altLang="en-US" sz="18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9" name="テキスト ボックス 38"/>
          <p:cNvSpPr txBox="1"/>
          <p:nvPr/>
        </p:nvSpPr>
        <p:spPr>
          <a:xfrm>
            <a:off x="621242" y="3105090"/>
            <a:ext cx="110799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8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胃痛</a:t>
            </a:r>
            <a:endParaRPr kumimoji="1" lang="en-US" altLang="ja-JP" sz="1800" b="1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18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食欲</a:t>
            </a:r>
            <a:r>
              <a:rPr lang="ja-JP" altLang="en-US" sz="1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不振</a:t>
            </a:r>
            <a:endParaRPr kumimoji="1" lang="ja-JP" altLang="en-US" sz="18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3" name="テキスト ボックス 42"/>
          <p:cNvSpPr txBox="1"/>
          <p:nvPr/>
        </p:nvSpPr>
        <p:spPr>
          <a:xfrm>
            <a:off x="3410225" y="3855807"/>
            <a:ext cx="13388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8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腰痛</a:t>
            </a:r>
            <a:endParaRPr kumimoji="1" lang="en-US" altLang="ja-JP" sz="1800" b="1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18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ぎっくり腰</a:t>
            </a:r>
            <a:endParaRPr kumimoji="1" lang="ja-JP" altLang="en-US" sz="18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6" name="テキスト ボックス 45"/>
          <p:cNvSpPr txBox="1"/>
          <p:nvPr/>
        </p:nvSpPr>
        <p:spPr>
          <a:xfrm>
            <a:off x="914541" y="5837647"/>
            <a:ext cx="6463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8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痛み</a:t>
            </a:r>
            <a:endParaRPr kumimoji="1" lang="en-US" altLang="ja-JP" sz="1800" b="1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en-US" altLang="ja-JP" sz="18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O</a:t>
            </a:r>
            <a:r>
              <a:rPr lang="ja-JP" altLang="en-US" sz="18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脚</a:t>
            </a:r>
            <a:endParaRPr kumimoji="1" lang="ja-JP" altLang="en-US" sz="18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210186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プレゼンテーション4" id="{9E125C32-4ACA-48B4-8178-4F52BE9A60F5}" vid="{A66B0219-F431-4EF6-9122-99980D8CF08A}"/>
    </a:ext>
  </a:extLst>
</a:theme>
</file>

<file path=ppt/theme/theme2.xml><?xml version="1.0" encoding="utf-8"?>
<a:theme xmlns:a="http://schemas.openxmlformats.org/drawingml/2006/main" name="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5.potx" id="{3F8E5C06-014F-4A13-A3C7-E133BECAFD1E}" vid="{BD152B00-4CFD-4022-8208-530F7579D794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13</Template>
  <TotalTime>0</TotalTime>
  <Words>202</Words>
  <Application>Microsoft Office PowerPoint</Application>
  <PresentationFormat>ユーザー設定</PresentationFormat>
  <Paragraphs>53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2</vt:i4>
      </vt:variant>
      <vt:variant>
        <vt:lpstr>スライド タイトル</vt:lpstr>
      </vt:variant>
      <vt:variant>
        <vt:i4>2</vt:i4>
      </vt:variant>
    </vt:vector>
  </HeadingPairs>
  <TitlesOfParts>
    <vt:vector size="4" baseType="lpstr">
      <vt:lpstr>Office テーマ</vt:lpstr>
      <vt:lpstr>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/>
  <cp:lastModifiedBy/>
  <cp:revision>1</cp:revision>
  <dcterms:created xsi:type="dcterms:W3CDTF">2013-07-10T10:20:10Z</dcterms:created>
  <dcterms:modified xsi:type="dcterms:W3CDTF">2013-07-10T10:20:19Z</dcterms:modified>
</cp:coreProperties>
</file>