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1" r:id="rId3"/>
    <p:sldId id="259" r:id="rId4"/>
  </p:sldIdLst>
  <p:sldSz cx="5545138" cy="3816350"/>
  <p:notesSz cx="9925050" cy="679450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D9D9D9"/>
    <a:srgbClr val="A5A5A5"/>
    <a:srgbClr val="00CC00"/>
    <a:srgbClr val="FFFFCC"/>
    <a:srgbClr val="FC0439"/>
    <a:srgbClr val="99FF66"/>
    <a:srgbClr val="E3FFD5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-1410" y="-90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538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338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54EB500-F8D7-4688-8D69-E2D68C6F0D32}" type="datetimeFigureOut">
              <a:rPr lang="ja-JP" altLang="en-US"/>
              <a:pPr>
                <a:defRPr/>
              </a:pPr>
              <a:t>2013/9/19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97238" y="849313"/>
            <a:ext cx="333057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188" y="3270250"/>
            <a:ext cx="7940675" cy="267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53188"/>
            <a:ext cx="4300538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338" y="6453188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F63C2A4-8228-44A1-8E64-6D2847CDBE4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1000" y="3536950"/>
            <a:ext cx="1247775" cy="203200"/>
          </a:xfrm>
          <a:prstGeom prst="rect">
            <a:avLst/>
          </a:prstGeom>
        </p:spPr>
        <p:txBody>
          <a:bodyPr lIns="45811" tIns="22906" rIns="45811" bIns="22906"/>
          <a:lstStyle>
            <a:lvl1pPr defTabSz="510523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C3BF00B-0DBE-4E1E-8708-E9A1781478B2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836738" y="3536950"/>
            <a:ext cx="1871662" cy="203200"/>
          </a:xfrm>
          <a:prstGeom prst="rect">
            <a:avLst/>
          </a:prstGeom>
        </p:spPr>
        <p:txBody>
          <a:bodyPr lIns="45811" tIns="22906" rIns="45811" bIns="22906"/>
          <a:lstStyle>
            <a:lvl1pPr defTabSz="510523"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916363" y="3536950"/>
            <a:ext cx="1247775" cy="203200"/>
          </a:xfrm>
          <a:prstGeom prst="rect">
            <a:avLst/>
          </a:prstGeom>
        </p:spPr>
        <p:txBody>
          <a:bodyPr lIns="45811" tIns="22906" rIns="45811" bIns="22906"/>
          <a:lstStyle>
            <a:lvl1pPr defTabSz="510523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903649D-F33D-4DE1-8103-731B585165F7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480" y="770827"/>
            <a:ext cx="2001134" cy="38045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960F6-60F4-4B75-948E-8FDE04A4A56E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10226-1F3C-4FC5-A75C-F863ABBE437B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80480" y="770827"/>
            <a:ext cx="2001134" cy="3804556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693F7-9F5D-4EDD-8A03-59E6E8B081BC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57554-1B06-40C2-B18E-F1DA5BBD641C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EDD2C-FA1F-4D58-BC49-77C419BC1356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8FA09-2714-43BF-99F7-4987E7A598E6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28764" y="285032"/>
            <a:ext cx="852335" cy="453696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1759" y="285032"/>
            <a:ext cx="2507594" cy="453696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9B3D3-750A-4B23-BFED-747C9DE85E63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7AED-D8E0-4629-A19D-66E9DC6FFEA1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465" y="876164"/>
            <a:ext cx="3359929" cy="1863861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4108" y="2811902"/>
            <a:ext cx="2964643" cy="1292557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8A323-C8D2-43FF-B106-02C8AF3B27DF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0E73F-C69B-4838-9742-B38B20C5A49F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A75F5-6615-49B7-8733-62E7AB7D9199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21F51-30DF-44C2-99B5-9A2A29BF1B64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701" y="1334695"/>
            <a:ext cx="3409339" cy="2226966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701" y="3582729"/>
            <a:ext cx="3409339" cy="1171109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8E5D3-207D-47BB-A8B2-16DF96458AB2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149C6-10BD-4CC1-9FE5-E36BB35B1EC2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1759" y="1425159"/>
            <a:ext cx="1679964" cy="33968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1135" y="1425159"/>
            <a:ext cx="1679964" cy="33968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FEA0E-A07A-4178-AC1F-1CB4D361AE83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7769F-6B05-41F2-9EAC-3767A8FCCDFF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5" y="285033"/>
            <a:ext cx="3409339" cy="10347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274" y="1312386"/>
            <a:ext cx="1672244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274" y="1955567"/>
            <a:ext cx="1672244" cy="28763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01134" y="1312386"/>
            <a:ext cx="1680479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01134" y="1955567"/>
            <a:ext cx="1680479" cy="28763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7297E-D380-46AC-9421-0AD5193EFCA3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590F9-2C61-4918-8DAE-85B3F9DC93C7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390D7-2C03-4E93-AAFB-3AFB335D7725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71187-A52C-4AAA-833E-C6B6ED6DB89A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1CBC7-5607-473E-A4D9-10095ED32AFB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BDFA6-5DF0-49FD-B08A-AF4962F62B5E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79" r:id="rId2"/>
  </p:sldLayoutIdLst>
  <p:txStyles>
    <p:titleStyle>
      <a:lvl1pPr algn="l" defTabSz="546100" rtl="0" fontAlgn="base">
        <a:lnSpc>
          <a:spcPct val="90000"/>
        </a:lnSpc>
        <a:spcBef>
          <a:spcPct val="0"/>
        </a:spcBef>
        <a:spcAft>
          <a:spcPct val="0"/>
        </a:spcAft>
        <a:defRPr kumimoji="1" sz="2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46100" rtl="0" fontAlgn="base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/>
          <a:ea typeface="ＭＳ Ｐゴシック" charset="-128"/>
        </a:defRPr>
      </a:lvl2pPr>
      <a:lvl3pPr algn="l" defTabSz="546100" rtl="0" fontAlgn="base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/>
          <a:ea typeface="ＭＳ Ｐゴシック" charset="-128"/>
        </a:defRPr>
      </a:lvl3pPr>
      <a:lvl4pPr algn="l" defTabSz="546100" rtl="0" fontAlgn="base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/>
          <a:ea typeface="ＭＳ Ｐゴシック" charset="-128"/>
        </a:defRPr>
      </a:lvl4pPr>
      <a:lvl5pPr algn="l" defTabSz="546100" rtl="0" fontAlgn="base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546100" rtl="0" fontAlgn="base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546100" rtl="0" fontAlgn="base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546100" rtl="0" fontAlgn="base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546100" rtl="0" fontAlgn="base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136525" indent="-136525" algn="l" defTabSz="546100" rtl="0" fontAlgn="base">
        <a:lnSpc>
          <a:spcPct val="90000"/>
        </a:lnSpc>
        <a:spcBef>
          <a:spcPts val="600"/>
        </a:spcBef>
        <a:spcAft>
          <a:spcPct val="0"/>
        </a:spcAft>
        <a:buFont typeface="Arial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09575" indent="-136525" algn="l" defTabSz="546100" rtl="0" fontAlgn="base">
        <a:lnSpc>
          <a:spcPct val="90000"/>
        </a:lnSpc>
        <a:spcBef>
          <a:spcPts val="300"/>
        </a:spcBef>
        <a:spcAft>
          <a:spcPct val="0"/>
        </a:spcAft>
        <a:buFont typeface="Arial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136525" algn="l" defTabSz="546100" rtl="0" fontAlgn="base">
        <a:lnSpc>
          <a:spcPct val="90000"/>
        </a:lnSpc>
        <a:spcBef>
          <a:spcPts val="300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55675" indent="-136525" algn="l" defTabSz="546100" rtl="0" fontAlgn="base">
        <a:lnSpc>
          <a:spcPct val="90000"/>
        </a:lnSpc>
        <a:spcBef>
          <a:spcPts val="300"/>
        </a:spcBef>
        <a:spcAft>
          <a:spcPct val="0"/>
        </a:spcAft>
        <a:buFont typeface="Arial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228725" indent="-136525" algn="l" defTabSz="546100" rtl="0" fontAlgn="base">
        <a:lnSpc>
          <a:spcPct val="90000"/>
        </a:lnSpc>
        <a:spcBef>
          <a:spcPts val="300"/>
        </a:spcBef>
        <a:spcAft>
          <a:spcPct val="0"/>
        </a:spcAft>
        <a:buFont typeface="Arial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502707" indent="-136610" algn="l" defTabSz="546439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75928" indent="-136610" algn="l" defTabSz="546439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2049148" indent="-136610" algn="l" defTabSz="546439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367" indent="-136610" algn="l" defTabSz="546439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73219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46439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19659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092879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366098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39318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2537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85757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203200"/>
            <a:ext cx="47831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016000"/>
            <a:ext cx="478313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49F9805-E38F-4A81-9098-C780C4AD1774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738" y="3536950"/>
            <a:ext cx="1871662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6363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618C441-A43A-46B2-B54E-4EF00A3957F8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9" r:id="rId2"/>
    <p:sldLayoutId id="2147483688" r:id="rId3"/>
    <p:sldLayoutId id="2147483687" r:id="rId4"/>
    <p:sldLayoutId id="2147483686" r:id="rId5"/>
    <p:sldLayoutId id="2147483685" r:id="rId6"/>
    <p:sldLayoutId id="2147483684" r:id="rId7"/>
    <p:sldLayoutId id="2147483683" r:id="rId8"/>
    <p:sldLayoutId id="2147483682" r:id="rId9"/>
    <p:sldLayoutId id="2147483681" r:id="rId10"/>
    <p:sldLayoutId id="2147483680" r:id="rId11"/>
    <p:sldLayoutId id="2147483692" r:id="rId12"/>
  </p:sldLayoutIdLst>
  <p:txStyles>
    <p:titleStyle>
      <a:lvl1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229057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458114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687172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916229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96838" indent="-96838" algn="l" defTabSz="387350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0513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4713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8441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8442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8443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2898775"/>
            <a:ext cx="5545138" cy="91757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pic>
        <p:nvPicPr>
          <p:cNvPr id="19458" name="図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84200" y="109538"/>
            <a:ext cx="3671888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涙形 43"/>
          <p:cNvSpPr/>
          <p:nvPr/>
        </p:nvSpPr>
        <p:spPr>
          <a:xfrm rot="4686921">
            <a:off x="235744" y="183356"/>
            <a:ext cx="560388" cy="587375"/>
          </a:xfrm>
          <a:prstGeom prst="teardrop">
            <a:avLst/>
          </a:prstGeom>
          <a:solidFill>
            <a:srgbClr val="D9D9D9">
              <a:alpha val="60000"/>
            </a:srgb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2260600" y="973138"/>
            <a:ext cx="3033713" cy="485775"/>
          </a:xfrm>
          <a:prstGeom prst="roundRect">
            <a:avLst/>
          </a:prstGeom>
          <a:pattFill prst="wdUpDiag">
            <a:fgClr>
              <a:srgbClr val="FFFFCC"/>
            </a:fgClr>
            <a:bgClr>
              <a:srgbClr val="FFFF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graphicFrame>
        <p:nvGraphicFramePr>
          <p:cNvPr id="11" name="表 10"/>
          <p:cNvGraphicFramePr>
            <a:graphicFrameLocks noGrp="1"/>
          </p:cNvGraphicFramePr>
          <p:nvPr/>
        </p:nvGraphicFramePr>
        <p:xfrm>
          <a:off x="2387600" y="1798638"/>
          <a:ext cx="2827338" cy="103822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88519"/>
                <a:gridCol w="951238"/>
                <a:gridCol w="988501"/>
              </a:tblGrid>
              <a:tr h="2519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 smtClean="0">
                          <a:latin typeface="メイリオ" pitchFamily="50" charset="-128"/>
                          <a:ea typeface="メイリオ" pitchFamily="50" charset="-128"/>
                        </a:rPr>
                        <a:t>受付時間</a:t>
                      </a:r>
                      <a:endParaRPr kumimoji="1" lang="ja-JP" altLang="en-US" sz="900" b="0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30930" marB="0" anchor="ctr">
                    <a:pattFill prst="narHorz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平日</a:t>
                      </a:r>
                      <a:endParaRPr lang="ja-JP" altLang="en-US" sz="9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0930" marB="0" anchor="ctr">
                    <a:pattFill prst="narHorz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土曜・祝日</a:t>
                      </a:r>
                      <a:endParaRPr lang="ja-JP" altLang="en-US" sz="9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0930" marB="0" anchor="ctr">
                    <a:pattFill prst="narHorz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393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spc="600" dirty="0" smtClean="0">
                          <a:latin typeface="メイリオ" pitchFamily="50" charset="-128"/>
                          <a:ea typeface="メイリオ" pitchFamily="50" charset="-128"/>
                        </a:rPr>
                        <a:t>午前</a:t>
                      </a:r>
                      <a:endParaRPr kumimoji="1" lang="ja-JP" altLang="en-US" sz="1000" b="0" spc="600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38662" marB="15465" anchor="ctr">
                    <a:pattFill prst="narVert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9:00</a:t>
                      </a:r>
                      <a:r>
                        <a:rPr kumimoji="1" lang="ja-JP" altLang="en-US" sz="9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9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13:00</a:t>
                      </a:r>
                      <a:endParaRPr kumimoji="1" lang="ja-JP" altLang="en-US" sz="9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8662" marB="15465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10:00</a:t>
                      </a:r>
                      <a:r>
                        <a:rPr kumimoji="1" lang="ja-JP" altLang="en-US" sz="9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9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12:00</a:t>
                      </a:r>
                      <a:endParaRPr kumimoji="1" lang="ja-JP" altLang="en-US" sz="900" b="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8662" marB="15465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93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spc="600" dirty="0" smtClean="0">
                          <a:latin typeface="メイリオ" pitchFamily="50" charset="-128"/>
                          <a:ea typeface="メイリオ" pitchFamily="50" charset="-128"/>
                        </a:rPr>
                        <a:t>午後</a:t>
                      </a:r>
                      <a:endParaRPr kumimoji="1" lang="en-US" altLang="ja-JP" sz="1000" b="0" spc="600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38662" marB="15465" anchor="ctr">
                    <a:pattFill prst="narVert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15:00</a:t>
                      </a:r>
                      <a:r>
                        <a:rPr kumimoji="1" lang="ja-JP" altLang="en-US" sz="9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9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20:00</a:t>
                      </a:r>
                      <a:endParaRPr kumimoji="1" lang="ja-JP" altLang="en-US" sz="900" b="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8662" marB="15465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14:00</a:t>
                      </a:r>
                      <a:r>
                        <a:rPr kumimoji="1" lang="ja-JP" altLang="en-US" sz="9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9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18:00</a:t>
                      </a:r>
                      <a:endParaRPr kumimoji="1" lang="ja-JP" altLang="en-US" sz="900" b="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38662" marB="15465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2251075" y="981075"/>
            <a:ext cx="3043238" cy="508000"/>
          </a:xfrm>
          <a:prstGeom prst="rect">
            <a:avLst/>
          </a:prstGeom>
          <a:noFill/>
        </p:spPr>
        <p:txBody>
          <a:bodyPr lIns="45811" tIns="22906" rIns="45811" bIns="22906">
            <a:spAutoFit/>
          </a:bodyPr>
          <a:lstStyle/>
          <a:p>
            <a:pPr algn="ctr" defTabSz="51052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dirty="0">
                <a:latin typeface="メイリオ" pitchFamily="50" charset="-128"/>
                <a:ea typeface="メイリオ" pitchFamily="50" charset="-128"/>
              </a:rPr>
              <a:t>首・肩・腰の痛み、骨盤の歪み、スポーツ障害等</a:t>
            </a:r>
            <a:endParaRPr lang="en-US" altLang="ja-JP" b="1" dirty="0">
              <a:latin typeface="メイリオ" pitchFamily="50" charset="-128"/>
              <a:ea typeface="メイリオ" pitchFamily="50" charset="-128"/>
            </a:endParaRPr>
          </a:p>
          <a:p>
            <a:pPr algn="ctr" defTabSz="51052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spc="-75" dirty="0">
                <a:latin typeface="メイリオ" pitchFamily="50" charset="-128"/>
                <a:ea typeface="メイリオ" pitchFamily="50" charset="-128"/>
              </a:rPr>
              <a:t>御身体の悩みを解決いたします！</a:t>
            </a:r>
            <a:endParaRPr lang="en-US" altLang="ja-JP" b="1" spc="-75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9480" name="テキスト ボックス 25"/>
          <p:cNvSpPr txBox="1">
            <a:spLocks noChangeArrowheads="1"/>
          </p:cNvSpPr>
          <p:nvPr/>
        </p:nvSpPr>
        <p:spPr bwMode="auto">
          <a:xfrm>
            <a:off x="2387600" y="3260725"/>
            <a:ext cx="17653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東京都江東区豊洲</a:t>
            </a:r>
            <a:r>
              <a: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3-2-3</a:t>
            </a:r>
            <a:r>
              <a:rPr lang="ja-JP" altLang="en-US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＊＊＊ビル</a:t>
            </a:r>
            <a:r>
              <a: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lang="ja-JP" altLang="en-US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階</a:t>
            </a:r>
            <a:endParaRPr lang="en-US" altLang="ja-JP" sz="7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481" name="テキスト ボックス 27"/>
          <p:cNvSpPr txBox="1">
            <a:spLocks noChangeArrowheads="1"/>
          </p:cNvSpPr>
          <p:nvPr/>
        </p:nvSpPr>
        <p:spPr bwMode="auto">
          <a:xfrm>
            <a:off x="2003425" y="195263"/>
            <a:ext cx="3538538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/>
            <a:r>
              <a:rPr lang="ja-JP" altLang="en-US" sz="5800" b="1">
                <a:solidFill>
                  <a:srgbClr val="00CC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新規開院</a:t>
            </a:r>
            <a:r>
              <a:rPr lang="en-US" altLang="ja-JP" sz="5800" b="1">
                <a:solidFill>
                  <a:srgbClr val="00CC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!</a:t>
            </a:r>
            <a:endParaRPr lang="ja-JP" altLang="en-US" sz="5800" b="1">
              <a:solidFill>
                <a:srgbClr val="00CC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268788" y="3048000"/>
            <a:ext cx="981075" cy="3968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blipFill>
                <a:blip r:embed="rId4"/>
                <a:tile tx="0" ty="0" sx="100000" sy="100000" flip="none" algn="tl"/>
              </a:blip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268788" y="3367088"/>
            <a:ext cx="981075" cy="7461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blipFill>
                <a:blip r:embed="rId4"/>
                <a:tile tx="0" ty="0" sx="100000" sy="100000" flip="none" algn="tl"/>
              </a:blipFill>
            </a:endParaRPr>
          </a:p>
        </p:txBody>
      </p:sp>
      <p:sp>
        <p:nvSpPr>
          <p:cNvPr id="18" name="正方形/長方形 17"/>
          <p:cNvSpPr>
            <a:spLocks noChangeArrowheads="1"/>
          </p:cNvSpPr>
          <p:nvPr/>
        </p:nvSpPr>
        <p:spPr bwMode="auto">
          <a:xfrm rot="5400000">
            <a:off x="4083051" y="3244850"/>
            <a:ext cx="590550" cy="34925"/>
          </a:xfrm>
          <a:prstGeom prst="rect">
            <a:avLst/>
          </a:prstGeom>
          <a:solidFill>
            <a:srgbClr val="3B3838"/>
          </a:solidFill>
          <a:ln w="127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9" name="正方形/長方形 18"/>
          <p:cNvSpPr>
            <a:spLocks noChangeArrowheads="1"/>
          </p:cNvSpPr>
          <p:nvPr/>
        </p:nvSpPr>
        <p:spPr bwMode="auto">
          <a:xfrm rot="5400000">
            <a:off x="4813300" y="3221038"/>
            <a:ext cx="590550" cy="82550"/>
          </a:xfrm>
          <a:prstGeom prst="rect">
            <a:avLst/>
          </a:prstGeom>
          <a:solidFill>
            <a:srgbClr val="3B3838"/>
          </a:solidFill>
          <a:ln w="127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0" name="正方形/長方形 19"/>
          <p:cNvSpPr>
            <a:spLocks noChangeArrowheads="1"/>
          </p:cNvSpPr>
          <p:nvPr/>
        </p:nvSpPr>
        <p:spPr bwMode="auto">
          <a:xfrm rot="5400000">
            <a:off x="4409281" y="3248820"/>
            <a:ext cx="593725" cy="23812"/>
          </a:xfrm>
          <a:prstGeom prst="rect">
            <a:avLst/>
          </a:prstGeom>
          <a:solidFill>
            <a:srgbClr val="3B3838"/>
          </a:solidFill>
          <a:ln w="127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268788" y="3144838"/>
            <a:ext cx="981075" cy="254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blipFill>
                <a:blip r:embed="rId4"/>
                <a:tile tx="0" ty="0" sx="100000" sy="100000" flip="none" algn="tl"/>
              </a:blipFill>
            </a:endParaRPr>
          </a:p>
        </p:txBody>
      </p:sp>
      <p:sp>
        <p:nvSpPr>
          <p:cNvPr id="19513" name="テキスト ボックス 21"/>
          <p:cNvSpPr txBox="1">
            <a:spLocks noChangeArrowheads="1"/>
          </p:cNvSpPr>
          <p:nvPr/>
        </p:nvSpPr>
        <p:spPr bwMode="auto">
          <a:xfrm>
            <a:off x="4629150" y="2884488"/>
            <a:ext cx="5016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ja-JP" altLang="en-US" sz="5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＊＊小学校</a:t>
            </a:r>
          </a:p>
        </p:txBody>
      </p:sp>
      <p:sp>
        <p:nvSpPr>
          <p:cNvPr id="19514" name="テキスト ボックス 22"/>
          <p:cNvSpPr txBox="1">
            <a:spLocks noChangeArrowheads="1"/>
          </p:cNvSpPr>
          <p:nvPr/>
        </p:nvSpPr>
        <p:spPr bwMode="auto">
          <a:xfrm>
            <a:off x="4322763" y="3208338"/>
            <a:ext cx="4381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5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コンビニ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4727575" y="3152775"/>
            <a:ext cx="192088" cy="14763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19516" name="テキスト ボックス 24"/>
          <p:cNvSpPr txBox="1">
            <a:spLocks noChangeArrowheads="1"/>
          </p:cNvSpPr>
          <p:nvPr/>
        </p:nvSpPr>
        <p:spPr bwMode="auto">
          <a:xfrm>
            <a:off x="4714875" y="3405188"/>
            <a:ext cx="3873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ja-JP" altLang="en-US" sz="5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郵便局</a:t>
            </a:r>
          </a:p>
        </p:txBody>
      </p:sp>
      <p:sp>
        <p:nvSpPr>
          <p:cNvPr id="29" name="円/楕円 28"/>
          <p:cNvSpPr/>
          <p:nvPr/>
        </p:nvSpPr>
        <p:spPr>
          <a:xfrm>
            <a:off x="4718050" y="3267075"/>
            <a:ext cx="98425" cy="87313"/>
          </a:xfrm>
          <a:prstGeom prst="ellipse">
            <a:avLst/>
          </a:prstGeom>
          <a:solidFill>
            <a:srgbClr val="00CC00"/>
          </a:solidFill>
          <a:ln>
            <a:noFill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bg1"/>
              </a:solidFill>
            </a:endParaRPr>
          </a:p>
        </p:txBody>
      </p:sp>
      <p:sp>
        <p:nvSpPr>
          <p:cNvPr id="19484" name="テキスト ボックス 32"/>
          <p:cNvSpPr txBox="1">
            <a:spLocks noChangeArrowheads="1"/>
          </p:cNvSpPr>
          <p:nvPr/>
        </p:nvSpPr>
        <p:spPr bwMode="auto">
          <a:xfrm>
            <a:off x="2655888" y="3422650"/>
            <a:ext cx="1476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r>
              <a:rPr lang="en-US" altLang="ja-JP" sz="14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03-0000-0000</a:t>
            </a:r>
            <a:endParaRPr lang="ja-JP" altLang="en-US" sz="14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449513" y="3473450"/>
            <a:ext cx="212725" cy="10953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506" name="正方形/長方形 35"/>
          <p:cNvSpPr>
            <a:spLocks noChangeArrowheads="1"/>
          </p:cNvSpPr>
          <p:nvPr/>
        </p:nvSpPr>
        <p:spPr bwMode="auto">
          <a:xfrm>
            <a:off x="2398713" y="3455988"/>
            <a:ext cx="3317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6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TEL</a:t>
            </a:r>
            <a:endParaRPr lang="ja-JP" altLang="en-US" sz="600" b="1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2351088" y="1573213"/>
            <a:ext cx="2905125" cy="230187"/>
          </a:xfrm>
          <a:prstGeom prst="rect">
            <a:avLst/>
          </a:prstGeom>
        </p:spPr>
        <p:txBody>
          <a:bodyPr lIns="45811" tIns="22906" rIns="45811" bIns="22906">
            <a:spAutoFit/>
          </a:bodyPr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spc="150" dirty="0">
                <a:solidFill>
                  <a:srgbClr val="00CC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平日は</a:t>
            </a:r>
            <a:r>
              <a:rPr lang="en-US" altLang="ja-JP" sz="1200" b="1" spc="150" dirty="0">
                <a:solidFill>
                  <a:srgbClr val="00CC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20:00</a:t>
            </a:r>
            <a:r>
              <a:rPr lang="ja-JP" altLang="en-US" sz="1200" b="1" spc="150" dirty="0" err="1">
                <a:solidFill>
                  <a:srgbClr val="00CC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  <a:r>
              <a:rPr lang="ja-JP" altLang="en-US" sz="1200" b="1" spc="150" dirty="0">
                <a:solidFill>
                  <a:srgbClr val="00CC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受付　</a:t>
            </a:r>
            <a:r>
              <a:rPr lang="en-US" altLang="ja-JP" sz="1200" b="1" dirty="0">
                <a:solidFill>
                  <a:srgbClr val="00CC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200" b="1" dirty="0">
                <a:solidFill>
                  <a:srgbClr val="00CC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日曜休診</a:t>
            </a:r>
            <a:endParaRPr lang="ja-JP" altLang="en-US" sz="1200" b="1" dirty="0">
              <a:solidFill>
                <a:srgbClr val="00CC00"/>
              </a:solidFill>
              <a:latin typeface="+mn-lt"/>
              <a:ea typeface="+mn-ea"/>
            </a:endParaRPr>
          </a:p>
        </p:txBody>
      </p:sp>
      <p:sp>
        <p:nvSpPr>
          <p:cNvPr id="19487" name="正方形/長方形 4"/>
          <p:cNvSpPr>
            <a:spLocks noChangeArrowheads="1"/>
          </p:cNvSpPr>
          <p:nvPr/>
        </p:nvSpPr>
        <p:spPr bwMode="auto">
          <a:xfrm>
            <a:off x="2365375" y="2962275"/>
            <a:ext cx="1887538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20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アスクル整骨院</a:t>
            </a:r>
            <a:endParaRPr lang="en-US" altLang="ja-JP" sz="20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4727575" y="3003550"/>
            <a:ext cx="26988" cy="254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4645025" y="3325813"/>
            <a:ext cx="25400" cy="254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5026025" y="3463925"/>
            <a:ext cx="25400" cy="254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1" name="四角形吹き出し 30"/>
          <p:cNvSpPr>
            <a:spLocks noChangeArrowheads="1"/>
          </p:cNvSpPr>
          <p:nvPr/>
        </p:nvSpPr>
        <p:spPr bwMode="auto">
          <a:xfrm>
            <a:off x="4838700" y="3178175"/>
            <a:ext cx="220663" cy="177800"/>
          </a:xfrm>
          <a:prstGeom prst="wedgeRectCallout">
            <a:avLst>
              <a:gd name="adj1" fmla="val -60074"/>
              <a:gd name="adj2" fmla="val 23213"/>
            </a:avLst>
          </a:prstGeom>
          <a:solidFill>
            <a:srgbClr val="00CC00"/>
          </a:solidFill>
          <a:ln w="12700" algn="ctr">
            <a:noFill/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4806950" y="3195638"/>
            <a:ext cx="295275" cy="165100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" b="1" kern="0" dirty="0">
                <a:latin typeface="メイリオ" pitchFamily="50" charset="-128"/>
                <a:ea typeface="メイリオ" pitchFamily="50" charset="-128"/>
              </a:rPr>
              <a:t>アスクル</a:t>
            </a:r>
            <a:endParaRPr lang="en-US" altLang="ja-JP" sz="400" b="1" kern="0" dirty="0">
              <a:latin typeface="メイリオ" pitchFamily="50" charset="-128"/>
              <a:ea typeface="メイリオ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" b="1" kern="0" dirty="0">
                <a:latin typeface="メイリオ" pitchFamily="50" charset="-128"/>
                <a:ea typeface="メイリオ" pitchFamily="50" charset="-128"/>
              </a:rPr>
              <a:t>整骨院</a:t>
            </a:r>
          </a:p>
        </p:txBody>
      </p:sp>
      <p:sp>
        <p:nvSpPr>
          <p:cNvPr id="32" name="星 7 31"/>
          <p:cNvSpPr/>
          <p:nvPr/>
        </p:nvSpPr>
        <p:spPr>
          <a:xfrm>
            <a:off x="4735513" y="3276600"/>
            <a:ext cx="60325" cy="58738"/>
          </a:xfrm>
          <a:prstGeom prst="star7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9494" name="テキスト ボックス 5"/>
          <p:cNvSpPr txBox="1">
            <a:spLocks noChangeArrowheads="1"/>
          </p:cNvSpPr>
          <p:nvPr/>
        </p:nvSpPr>
        <p:spPr bwMode="auto">
          <a:xfrm>
            <a:off x="252413" y="238125"/>
            <a:ext cx="5540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pPr algn="ctr" fontAlgn="ctr"/>
            <a:r>
              <a:rPr lang="ja-JP" altLang="ja-JP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頭痛</a:t>
            </a:r>
          </a:p>
          <a:p>
            <a:pPr algn="ctr" fontAlgn="ctr"/>
            <a:r>
              <a:rPr lang="ja-JP" altLang="ja-JP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不眠</a:t>
            </a:r>
          </a:p>
          <a:p>
            <a:pPr algn="ctr" fontAlgn="ctr"/>
            <a:r>
              <a:rPr lang="ja-JP" altLang="ja-JP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目の疲れ</a:t>
            </a:r>
          </a:p>
        </p:txBody>
      </p:sp>
      <p:sp>
        <p:nvSpPr>
          <p:cNvPr id="47" name="涙形 46"/>
          <p:cNvSpPr/>
          <p:nvPr/>
        </p:nvSpPr>
        <p:spPr>
          <a:xfrm rot="15477458">
            <a:off x="1566069" y="1039019"/>
            <a:ext cx="560387" cy="587375"/>
          </a:xfrm>
          <a:prstGeom prst="teardrop">
            <a:avLst/>
          </a:prstGeom>
          <a:solidFill>
            <a:srgbClr val="D9D9D9">
              <a:alpha val="60000"/>
            </a:srgb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9496" name="テキスト ボックス 41"/>
          <p:cNvSpPr txBox="1">
            <a:spLocks noChangeArrowheads="1"/>
          </p:cNvSpPr>
          <p:nvPr/>
        </p:nvSpPr>
        <p:spPr bwMode="auto">
          <a:xfrm>
            <a:off x="1597025" y="1120775"/>
            <a:ext cx="438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四十肩</a:t>
            </a:r>
            <a:endParaRPr lang="en-US" altLang="ja-JP" sz="9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肩こり</a:t>
            </a:r>
            <a:endParaRPr lang="en-US" altLang="ja-JP" sz="9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しびれ</a:t>
            </a:r>
          </a:p>
        </p:txBody>
      </p:sp>
      <p:sp>
        <p:nvSpPr>
          <p:cNvPr id="48" name="涙形 47"/>
          <p:cNvSpPr/>
          <p:nvPr/>
        </p:nvSpPr>
        <p:spPr>
          <a:xfrm rot="10399467">
            <a:off x="1563688" y="211138"/>
            <a:ext cx="565150" cy="512762"/>
          </a:xfrm>
          <a:prstGeom prst="teardrop">
            <a:avLst/>
          </a:prstGeom>
          <a:solidFill>
            <a:srgbClr val="D9D9D9">
              <a:alpha val="60000"/>
            </a:srgb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9" name="涙形 48"/>
          <p:cNvSpPr/>
          <p:nvPr/>
        </p:nvSpPr>
        <p:spPr>
          <a:xfrm rot="20330968">
            <a:off x="325438" y="2746375"/>
            <a:ext cx="579437" cy="566738"/>
          </a:xfrm>
          <a:prstGeom prst="teardrop">
            <a:avLst/>
          </a:prstGeom>
          <a:solidFill>
            <a:srgbClr val="D9D9D9">
              <a:alpha val="60000"/>
            </a:srgb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0" name="涙形 49"/>
          <p:cNvSpPr/>
          <p:nvPr/>
        </p:nvSpPr>
        <p:spPr>
          <a:xfrm rot="14809041">
            <a:off x="1793081" y="1737519"/>
            <a:ext cx="600075" cy="693738"/>
          </a:xfrm>
          <a:prstGeom prst="teardrop">
            <a:avLst/>
          </a:prstGeom>
          <a:solidFill>
            <a:srgbClr val="D9D9D9">
              <a:alpha val="60000"/>
            </a:srgb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1" name="涙形 50"/>
          <p:cNvSpPr/>
          <p:nvPr/>
        </p:nvSpPr>
        <p:spPr>
          <a:xfrm rot="2772589">
            <a:off x="299244" y="1413669"/>
            <a:ext cx="558800" cy="588962"/>
          </a:xfrm>
          <a:prstGeom prst="teardrop">
            <a:avLst/>
          </a:prstGeom>
          <a:solidFill>
            <a:srgbClr val="D9D9D9">
              <a:alpha val="60000"/>
            </a:srgb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9501" name="テキスト ボックス 9"/>
          <p:cNvSpPr txBox="1">
            <a:spLocks noChangeArrowheads="1"/>
          </p:cNvSpPr>
          <p:nvPr/>
        </p:nvSpPr>
        <p:spPr bwMode="auto">
          <a:xfrm>
            <a:off x="1574800" y="415925"/>
            <a:ext cx="5540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首の痛み</a:t>
            </a:r>
          </a:p>
        </p:txBody>
      </p:sp>
      <p:sp>
        <p:nvSpPr>
          <p:cNvPr id="19502" name="テキスト ボックス 38"/>
          <p:cNvSpPr txBox="1">
            <a:spLocks noChangeArrowheads="1"/>
          </p:cNvSpPr>
          <p:nvPr/>
        </p:nvSpPr>
        <p:spPr bwMode="auto">
          <a:xfrm>
            <a:off x="320675" y="1524000"/>
            <a:ext cx="5540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ja-JP" altLang="en-US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胃痛</a:t>
            </a:r>
            <a:endParaRPr lang="en-US" altLang="ja-JP" sz="9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食欲不振</a:t>
            </a:r>
          </a:p>
        </p:txBody>
      </p:sp>
      <p:sp>
        <p:nvSpPr>
          <p:cNvPr id="19503" name="テキスト ボックス 42"/>
          <p:cNvSpPr txBox="1">
            <a:spLocks noChangeArrowheads="1"/>
          </p:cNvSpPr>
          <p:nvPr/>
        </p:nvSpPr>
        <p:spPr bwMode="auto">
          <a:xfrm>
            <a:off x="1739900" y="1892300"/>
            <a:ext cx="6683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ja-JP" altLang="en-US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腰痛</a:t>
            </a:r>
            <a:endParaRPr lang="en-US" altLang="ja-JP" sz="9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ぎっくり腰</a:t>
            </a:r>
          </a:p>
        </p:txBody>
      </p:sp>
      <p:sp>
        <p:nvSpPr>
          <p:cNvPr id="19504" name="テキスト ボックス 45"/>
          <p:cNvSpPr txBox="1">
            <a:spLocks noChangeArrowheads="1"/>
          </p:cNvSpPr>
          <p:nvPr/>
        </p:nvSpPr>
        <p:spPr bwMode="auto">
          <a:xfrm>
            <a:off x="465138" y="2865438"/>
            <a:ext cx="32385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痛み</a:t>
            </a:r>
            <a:endParaRPr lang="en-US" altLang="ja-JP" sz="9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en-US" altLang="ja-JP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</a:t>
            </a:r>
            <a:r>
              <a:rPr lang="ja-JP" altLang="en-US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4" id="{9E125C32-4ACA-48B4-8178-4F52BE9A60F5}" vid="{A66B0219-F431-4EF6-9122-99980D8CF08A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</Template>
  <TotalTime>16</TotalTime>
  <Words>303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デザイン テンプレート</vt:lpstr>
      </vt:variant>
      <vt:variant>
        <vt:i4>4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Calibri</vt:lpstr>
      <vt:lpstr>ＭＳ Ｐゴシック</vt:lpstr>
      <vt:lpstr>Arial</vt:lpstr>
      <vt:lpstr>Calibri Light</vt:lpstr>
      <vt:lpstr>HG丸ｺﾞｼｯｸM-PRO</vt:lpstr>
      <vt:lpstr>メイリオ</vt:lpstr>
      <vt:lpstr>Office テーマ</vt:lpstr>
      <vt:lpstr>ガイド入りテンプレートサンプル20130531三木さん</vt:lpstr>
      <vt:lpstr>Office テーマ</vt:lpstr>
      <vt:lpstr>ガイド入りテンプレートサンプル20130531三木さん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3</cp:revision>
  <dcterms:created xsi:type="dcterms:W3CDTF">2013-07-10T10:20:10Z</dcterms:created>
  <dcterms:modified xsi:type="dcterms:W3CDTF">2013-09-19T02:12:51Z</dcterms:modified>
</cp:coreProperties>
</file>