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sldIdLst>
    <p:sldId id="258" r:id="rId3"/>
    <p:sldId id="256" r:id="rId4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0606"/>
    <a:srgbClr val="000000"/>
    <a:srgbClr val="FFFFFF"/>
    <a:srgbClr val="66CCFF"/>
    <a:srgbClr val="CCFFFF"/>
    <a:srgbClr val="3F64A8"/>
    <a:srgbClr val="4B6EAE"/>
    <a:srgbClr val="001848"/>
    <a:srgbClr val="FFFFA7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-6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680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4" y="4083977"/>
            <a:ext cx="8180785" cy="1877297"/>
          </a:xfrm>
        </p:spPr>
        <p:txBody>
          <a:bodyPr/>
          <a:lstStyle>
            <a:lvl1pPr marL="0" indent="0" algn="ctr">
              <a:buNone/>
              <a:defRPr sz="2721"/>
            </a:lvl1pPr>
            <a:lvl2pPr marL="518373" indent="0" algn="ctr">
              <a:buNone/>
              <a:defRPr sz="2268"/>
            </a:lvl2pPr>
            <a:lvl3pPr marL="1036747" indent="0" algn="ctr">
              <a:buNone/>
              <a:defRPr sz="2041"/>
            </a:lvl3pPr>
            <a:lvl4pPr marL="1555120" indent="0" algn="ctr">
              <a:buNone/>
              <a:defRPr sz="1814"/>
            </a:lvl4pPr>
            <a:lvl5pPr marL="2073493" indent="0" algn="ctr">
              <a:buNone/>
              <a:defRPr sz="1814"/>
            </a:lvl5pPr>
            <a:lvl6pPr marL="2591867" indent="0" algn="ctr">
              <a:buNone/>
              <a:defRPr sz="1814"/>
            </a:lvl6pPr>
            <a:lvl7pPr marL="3110240" indent="0" algn="ctr">
              <a:buNone/>
              <a:defRPr sz="1814"/>
            </a:lvl7pPr>
            <a:lvl8pPr marL="3628614" indent="0" algn="ctr">
              <a:buNone/>
              <a:defRPr sz="1814"/>
            </a:lvl8pPr>
            <a:lvl9pPr marL="4146987" indent="0" algn="ctr">
              <a:buNone/>
              <a:defRPr sz="181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413978"/>
            <a:ext cx="2351976" cy="658944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616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234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4506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5742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2292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5939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195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9476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0829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4474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238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25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1938496"/>
            <a:ext cx="9407902" cy="3234423"/>
          </a:xfrm>
        </p:spPr>
        <p:txBody>
          <a:bodyPr anchor="b"/>
          <a:lstStyle>
            <a:lvl1pPr>
              <a:defRPr sz="680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5203518"/>
            <a:ext cx="9407902" cy="1700906"/>
          </a:xfrm>
        </p:spPr>
        <p:txBody>
          <a:bodyPr/>
          <a:lstStyle>
            <a:lvl1pPr marL="0" indent="0">
              <a:buNone/>
              <a:defRPr sz="2721">
                <a:solidFill>
                  <a:schemeClr val="tx1"/>
                </a:solidFill>
              </a:defRPr>
            </a:lvl1pPr>
            <a:lvl2pPr marL="51837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2pPr>
            <a:lvl3pPr marL="1036747" indent="0">
              <a:buNone/>
              <a:defRPr sz="2041">
                <a:solidFill>
                  <a:schemeClr val="tx1">
                    <a:tint val="75000"/>
                  </a:schemeClr>
                </a:solidFill>
              </a:defRPr>
            </a:lvl3pPr>
            <a:lvl4pPr marL="155512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4pPr>
            <a:lvl5pPr marL="2073493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5pPr>
            <a:lvl6pPr marL="259186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6pPr>
            <a:lvl7pPr marL="311024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7pPr>
            <a:lvl8pPr marL="3628614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8pPr>
            <a:lvl9pPr marL="414698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7"/>
            <a:ext cx="4614473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5"/>
            <a:ext cx="4614473" cy="4177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7"/>
            <a:ext cx="4637199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5"/>
            <a:ext cx="4637199" cy="4177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373" indent="0">
              <a:buNone/>
              <a:defRPr sz="3175"/>
            </a:lvl2pPr>
            <a:lvl3pPr marL="1036747" indent="0">
              <a:buNone/>
              <a:defRPr sz="2721"/>
            </a:lvl3pPr>
            <a:lvl4pPr marL="1555120" indent="0">
              <a:buNone/>
              <a:defRPr sz="2268"/>
            </a:lvl4pPr>
            <a:lvl5pPr marL="2073493" indent="0">
              <a:buNone/>
              <a:defRPr sz="2268"/>
            </a:lvl5pPr>
            <a:lvl6pPr marL="2591867" indent="0">
              <a:buNone/>
              <a:defRPr sz="2268"/>
            </a:lvl6pPr>
            <a:lvl7pPr marL="3110240" indent="0">
              <a:buNone/>
              <a:defRPr sz="2268"/>
            </a:lvl7pPr>
            <a:lvl8pPr marL="3628614" indent="0">
              <a:buNone/>
              <a:defRPr sz="2268"/>
            </a:lvl8pPr>
            <a:lvl9pPr marL="4146987" indent="0">
              <a:buNone/>
              <a:defRPr sz="226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7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3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4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707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10907713" cy="7775575"/>
          </a:xfrm>
          <a:prstGeom prst="rect">
            <a:avLst/>
          </a:prstGeom>
          <a:pattFill prst="dotDmnd">
            <a:fgClr>
              <a:srgbClr val="C00000"/>
            </a:fgClr>
            <a:bgClr>
              <a:srgbClr val="F40606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/>
        </p:nvSpPr>
        <p:spPr>
          <a:xfrm>
            <a:off x="3654465" y="10015345"/>
            <a:ext cx="3603576" cy="64633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●住所：東京都江東区豊洲3-2-3　</a:t>
            </a:r>
            <a:endParaRPr lang="en-US" altLang="ja-JP" sz="1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●電話: ０３ー１２３４ー５６７８　</a:t>
            </a:r>
            <a:endParaRPr lang="en-US" altLang="ja-JP" sz="120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●毎朝</a:t>
            </a:r>
            <a:r>
              <a:rPr lang="en-US" altLang="ja-JP" sz="1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9</a:t>
            </a:r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時開店　</a:t>
            </a:r>
            <a:r>
              <a:rPr lang="en-US" altLang="ja-JP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22</a:t>
            </a:r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時まで営業！</a:t>
            </a:r>
            <a:endParaRPr lang="ja-JP" altLang="en-US" sz="1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12003" y="9994821"/>
            <a:ext cx="3660206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3600" b="1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スーパーアスクル</a:t>
            </a:r>
            <a:endParaRPr kumimoji="1" lang="ja-JP" altLang="en-US" sz="3600" b="1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12003" y="338443"/>
            <a:ext cx="5032147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5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明日来スーパー</a:t>
            </a:r>
            <a:endParaRPr kumimoji="1" lang="ja-JP" altLang="en-US" sz="5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413944" y="7231839"/>
            <a:ext cx="100873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明日来</a:t>
            </a:r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スーパ</a:t>
            </a:r>
            <a:r>
              <a:rPr lang="ja-JP" altLang="en-US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ー</a:t>
            </a:r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東京都江東区豊洲3-2-3　TEL: 03-</a:t>
            </a:r>
            <a:r>
              <a:rPr lang="en-US" altLang="ja-JP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-5</a:t>
            </a:r>
            <a:r>
              <a:rPr lang="en-US" altLang="ja-JP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678</a:t>
            </a:r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営業時間：</a:t>
            </a:r>
            <a:r>
              <a:rPr lang="en-US" altLang="ja-JP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9:</a:t>
            </a:r>
            <a:r>
              <a:rPr lang="en-US" altLang="ja-JP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21:</a:t>
            </a:r>
            <a:r>
              <a:rPr lang="en-US" altLang="ja-JP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lang="ja-JP" altLang="en-US" sz="1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-1" y="390781"/>
            <a:ext cx="10907713" cy="221599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6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毎週金曜日は</a:t>
            </a:r>
            <a:r>
              <a:rPr kumimoji="1" lang="ja-JP" altLang="en-US" sz="13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得の市</a:t>
            </a:r>
            <a:endParaRPr kumimoji="1" lang="ja-JP" altLang="en-US" sz="88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355311" y="2208503"/>
            <a:ext cx="2529341" cy="2444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kumimoji="1" lang="ja-JP" altLang="en-US" sz="4000" dirty="0">
              <a:solidFill>
                <a:srgbClr val="00B0F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2922772" y="2208503"/>
            <a:ext cx="2529341" cy="2444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en-US" altLang="ja-JP" sz="4000" dirty="0" smtClean="0">
              <a:solidFill>
                <a:srgbClr val="00B0F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355311" y="4695643"/>
            <a:ext cx="2529341" cy="2444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en-US" altLang="ja-JP" sz="4000" dirty="0" smtClean="0">
              <a:solidFill>
                <a:srgbClr val="00B0F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2922772" y="4695643"/>
            <a:ext cx="2529341" cy="2444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en-US" altLang="ja-JP" sz="4000" dirty="0" smtClean="0">
              <a:solidFill>
                <a:srgbClr val="00B0F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5490233" y="2208503"/>
            <a:ext cx="2529341" cy="2444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en-US" altLang="ja-JP" sz="4000" dirty="0" smtClean="0">
              <a:solidFill>
                <a:srgbClr val="00B0F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5490233" y="4695643"/>
            <a:ext cx="2529341" cy="2444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kumimoji="1" lang="en-US" altLang="ja-JP" sz="4000" dirty="0" smtClean="0">
              <a:solidFill>
                <a:srgbClr val="00B0F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8057694" y="2208503"/>
            <a:ext cx="2529341" cy="2444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en-US" altLang="ja-JP" sz="4000" dirty="0" smtClean="0">
              <a:solidFill>
                <a:srgbClr val="00B0F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8057694" y="4695643"/>
            <a:ext cx="2529341" cy="2444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kumimoji="1" lang="en-US" altLang="ja-JP" sz="4000" dirty="0" smtClean="0">
              <a:solidFill>
                <a:srgbClr val="00B0F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36" name="図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5937">
            <a:off x="8031637" y="1034620"/>
            <a:ext cx="474284" cy="716441"/>
          </a:xfrm>
          <a:prstGeom prst="rect">
            <a:avLst/>
          </a:prstGeom>
        </p:spPr>
      </p:pic>
      <p:grpSp>
        <p:nvGrpSpPr>
          <p:cNvPr id="2" name="グループ化 1"/>
          <p:cNvGrpSpPr/>
          <p:nvPr/>
        </p:nvGrpSpPr>
        <p:grpSpPr>
          <a:xfrm>
            <a:off x="732192" y="2594795"/>
            <a:ext cx="9481016" cy="1725344"/>
            <a:chOff x="732192" y="2594795"/>
            <a:chExt cx="9481016" cy="1725344"/>
          </a:xfrm>
        </p:grpSpPr>
        <p:sp>
          <p:nvSpPr>
            <p:cNvPr id="41" name="正方形/長方形 40"/>
            <p:cNvSpPr/>
            <p:nvPr/>
          </p:nvSpPr>
          <p:spPr>
            <a:xfrm>
              <a:off x="732192" y="2594795"/>
              <a:ext cx="1781689" cy="1725344"/>
            </a:xfrm>
            <a:prstGeom prst="rect">
              <a:avLst/>
            </a:prstGeom>
            <a:pattFill prst="ltUpDiag">
              <a:fgClr>
                <a:schemeClr val="bg2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1200" b="1" dirty="0" smtClean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写真を</a:t>
              </a:r>
              <a:endParaRPr kumimoji="1" lang="en-US" altLang="ja-JP" sz="1200" b="1" dirty="0" smtClean="0">
                <a:solidFill>
                  <a:srgbClr val="F40606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200" b="1" dirty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</a:t>
              </a:r>
              <a:r>
                <a:rPr lang="ja-JP" altLang="en-US" sz="1200" b="1" dirty="0" smtClean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れてくださ</a:t>
              </a:r>
              <a:r>
                <a:rPr lang="ja-JP" altLang="en-US" sz="1200" b="1" dirty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</a:t>
              </a:r>
              <a:endParaRPr kumimoji="1" lang="ja-JP" altLang="en-US" sz="1200" b="1" dirty="0">
                <a:solidFill>
                  <a:srgbClr val="F40606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3298634" y="2594795"/>
              <a:ext cx="1781689" cy="1725344"/>
            </a:xfrm>
            <a:prstGeom prst="rect">
              <a:avLst/>
            </a:prstGeom>
            <a:pattFill prst="ltUpDiag">
              <a:fgClr>
                <a:schemeClr val="bg2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1200" b="1" dirty="0" smtClean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写真を</a:t>
              </a:r>
              <a:endParaRPr kumimoji="1" lang="en-US" altLang="ja-JP" sz="1200" b="1" dirty="0" smtClean="0">
                <a:solidFill>
                  <a:srgbClr val="F40606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200" b="1" dirty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</a:t>
              </a:r>
              <a:r>
                <a:rPr lang="ja-JP" altLang="en-US" sz="1200" b="1" dirty="0" smtClean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れてくださ</a:t>
              </a:r>
              <a:r>
                <a:rPr lang="ja-JP" altLang="en-US" sz="1200" b="1" dirty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</a:t>
              </a:r>
              <a:endParaRPr kumimoji="1" lang="ja-JP" altLang="en-US" sz="1200" b="1" dirty="0">
                <a:solidFill>
                  <a:srgbClr val="F40606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5865076" y="2594795"/>
              <a:ext cx="1781689" cy="1725344"/>
            </a:xfrm>
            <a:prstGeom prst="rect">
              <a:avLst/>
            </a:prstGeom>
            <a:pattFill prst="ltUpDiag">
              <a:fgClr>
                <a:schemeClr val="bg2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1200" b="1" dirty="0" smtClean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写真を</a:t>
              </a:r>
              <a:endParaRPr kumimoji="1" lang="en-US" altLang="ja-JP" sz="1200" b="1" dirty="0" smtClean="0">
                <a:solidFill>
                  <a:srgbClr val="F40606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200" b="1" dirty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</a:t>
              </a:r>
              <a:r>
                <a:rPr lang="ja-JP" altLang="en-US" sz="1200" b="1" dirty="0" smtClean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れてくださ</a:t>
              </a:r>
              <a:r>
                <a:rPr lang="ja-JP" altLang="en-US" sz="1200" b="1" dirty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</a:t>
              </a:r>
              <a:endParaRPr kumimoji="1" lang="ja-JP" altLang="en-US" sz="1200" b="1" dirty="0">
                <a:solidFill>
                  <a:srgbClr val="F40606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8431519" y="2594795"/>
              <a:ext cx="1781689" cy="1725344"/>
            </a:xfrm>
            <a:prstGeom prst="rect">
              <a:avLst/>
            </a:prstGeom>
            <a:pattFill prst="ltUpDiag">
              <a:fgClr>
                <a:schemeClr val="bg2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1200" b="1" dirty="0" smtClean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写真を</a:t>
              </a:r>
              <a:endParaRPr kumimoji="1" lang="en-US" altLang="ja-JP" sz="1200" b="1" dirty="0" smtClean="0">
                <a:solidFill>
                  <a:srgbClr val="F40606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200" b="1" dirty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</a:t>
              </a:r>
              <a:r>
                <a:rPr lang="ja-JP" altLang="en-US" sz="1200" b="1" dirty="0" smtClean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れてくださ</a:t>
              </a:r>
              <a:r>
                <a:rPr lang="ja-JP" altLang="en-US" sz="1200" b="1" dirty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</a:t>
              </a:r>
              <a:endParaRPr kumimoji="1" lang="ja-JP" altLang="en-US" sz="1200" b="1" dirty="0">
                <a:solidFill>
                  <a:srgbClr val="F40606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711605" y="5090134"/>
            <a:ext cx="9481016" cy="1725344"/>
            <a:chOff x="732192" y="2594795"/>
            <a:chExt cx="9481016" cy="1725344"/>
          </a:xfrm>
        </p:grpSpPr>
        <p:sp>
          <p:nvSpPr>
            <p:cNvPr id="50" name="正方形/長方形 49"/>
            <p:cNvSpPr/>
            <p:nvPr/>
          </p:nvSpPr>
          <p:spPr>
            <a:xfrm>
              <a:off x="732192" y="2594795"/>
              <a:ext cx="1781689" cy="1725344"/>
            </a:xfrm>
            <a:prstGeom prst="rect">
              <a:avLst/>
            </a:prstGeom>
            <a:pattFill prst="ltUpDiag">
              <a:fgClr>
                <a:schemeClr val="bg2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1200" b="1" dirty="0" smtClean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写真を</a:t>
              </a:r>
              <a:endParaRPr kumimoji="1" lang="en-US" altLang="ja-JP" sz="1200" b="1" dirty="0" smtClean="0">
                <a:solidFill>
                  <a:srgbClr val="F40606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200" b="1" dirty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</a:t>
              </a:r>
              <a:r>
                <a:rPr lang="ja-JP" altLang="en-US" sz="1200" b="1" dirty="0" smtClean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れてくださ</a:t>
              </a:r>
              <a:r>
                <a:rPr lang="ja-JP" altLang="en-US" sz="1200" b="1" dirty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</a:t>
              </a:r>
              <a:endParaRPr kumimoji="1" lang="ja-JP" altLang="en-US" sz="1200" b="1" dirty="0">
                <a:solidFill>
                  <a:srgbClr val="F40606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3298634" y="2594795"/>
              <a:ext cx="1781689" cy="1725344"/>
            </a:xfrm>
            <a:prstGeom prst="rect">
              <a:avLst/>
            </a:prstGeom>
            <a:pattFill prst="ltUpDiag">
              <a:fgClr>
                <a:schemeClr val="bg2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1200" b="1" dirty="0" smtClean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写真を</a:t>
              </a:r>
              <a:endParaRPr kumimoji="1" lang="en-US" altLang="ja-JP" sz="1200" b="1" dirty="0" smtClean="0">
                <a:solidFill>
                  <a:srgbClr val="F40606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200" b="1" dirty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</a:t>
              </a:r>
              <a:r>
                <a:rPr lang="ja-JP" altLang="en-US" sz="1200" b="1" dirty="0" smtClean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れてくださ</a:t>
              </a:r>
              <a:r>
                <a:rPr lang="ja-JP" altLang="en-US" sz="1200" b="1" dirty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</a:t>
              </a:r>
              <a:endParaRPr kumimoji="1" lang="ja-JP" altLang="en-US" sz="1200" b="1" dirty="0">
                <a:solidFill>
                  <a:srgbClr val="F40606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5865076" y="2594795"/>
              <a:ext cx="1781689" cy="1725344"/>
            </a:xfrm>
            <a:prstGeom prst="rect">
              <a:avLst/>
            </a:prstGeom>
            <a:pattFill prst="ltUpDiag">
              <a:fgClr>
                <a:schemeClr val="bg2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1200" b="1" dirty="0" smtClean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写真を</a:t>
              </a:r>
              <a:endParaRPr kumimoji="1" lang="en-US" altLang="ja-JP" sz="1200" b="1" dirty="0" smtClean="0">
                <a:solidFill>
                  <a:srgbClr val="F40606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200" b="1" dirty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</a:t>
              </a:r>
              <a:r>
                <a:rPr lang="ja-JP" altLang="en-US" sz="1200" b="1" dirty="0" smtClean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れてくださ</a:t>
              </a:r>
              <a:r>
                <a:rPr lang="ja-JP" altLang="en-US" sz="1200" b="1" dirty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</a:t>
              </a:r>
              <a:endParaRPr kumimoji="1" lang="ja-JP" altLang="en-US" sz="1200" b="1" dirty="0">
                <a:solidFill>
                  <a:srgbClr val="F40606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8431519" y="2594795"/>
              <a:ext cx="1781689" cy="1725344"/>
            </a:xfrm>
            <a:prstGeom prst="rect">
              <a:avLst/>
            </a:prstGeom>
            <a:pattFill prst="ltUpDiag">
              <a:fgClr>
                <a:schemeClr val="bg2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1200" b="1" dirty="0" smtClean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写真を</a:t>
              </a:r>
              <a:endParaRPr kumimoji="1" lang="en-US" altLang="ja-JP" sz="1200" b="1" dirty="0" smtClean="0">
                <a:solidFill>
                  <a:srgbClr val="F40606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200" b="1" dirty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</a:t>
              </a:r>
              <a:r>
                <a:rPr lang="ja-JP" altLang="en-US" sz="1200" b="1" dirty="0" smtClean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れてくださ</a:t>
              </a:r>
              <a:r>
                <a:rPr lang="ja-JP" altLang="en-US" sz="1200" b="1" dirty="0">
                  <a:solidFill>
                    <a:srgbClr val="F4060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</a:t>
              </a:r>
              <a:endParaRPr kumimoji="1" lang="ja-JP" altLang="en-US" sz="1200" b="1" dirty="0">
                <a:solidFill>
                  <a:srgbClr val="F40606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1" name="正方形/長方形 10"/>
          <p:cNvSpPr/>
          <p:nvPr/>
        </p:nvSpPr>
        <p:spPr>
          <a:xfrm>
            <a:off x="547174" y="3935419"/>
            <a:ext cx="23374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ja-JP" altLang="en-US" sz="4000" dirty="0" smtClean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￥</a:t>
            </a:r>
            <a:r>
              <a:rPr lang="en-US" altLang="ja-JP" sz="4000" dirty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398</a:t>
            </a:r>
            <a:endParaRPr lang="ja-JP" altLang="en-US" sz="4000" dirty="0">
              <a:ln w="1905">
                <a:noFill/>
              </a:ln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73441" y="2213235"/>
            <a:ext cx="132818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トマト</a:t>
            </a:r>
            <a:endParaRPr lang="en-US" altLang="ja-JP" sz="3200" dirty="0">
              <a:ln w="1905">
                <a:noFill/>
              </a:ln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en-US" altLang="ja-JP" sz="1800" dirty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(1</a:t>
            </a:r>
            <a:r>
              <a:rPr lang="ja-JP" altLang="en-US" sz="1800" dirty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パック</a:t>
            </a:r>
            <a:r>
              <a:rPr lang="en-US" altLang="ja-JP" sz="1800" dirty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)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528352" y="3935419"/>
            <a:ext cx="24802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ja-JP" altLang="en-US" sz="4000" dirty="0" smtClean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￥</a:t>
            </a:r>
            <a:r>
              <a:rPr lang="en-US" altLang="ja-JP" sz="4000" dirty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98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8057694" y="3996974"/>
            <a:ext cx="25293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ja-JP" altLang="en-US" sz="3600" dirty="0" smtClean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￥</a:t>
            </a:r>
            <a:r>
              <a:rPr lang="en-US" altLang="ja-JP" sz="3600" dirty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128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2930006" y="2222747"/>
            <a:ext cx="249711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ピーマン</a:t>
            </a:r>
            <a:endParaRPr lang="en-US" altLang="ja-JP" sz="3200" dirty="0">
              <a:ln w="1905">
                <a:noFill/>
              </a:ln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en-US" altLang="ja-JP" sz="1800" dirty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(1</a:t>
            </a:r>
            <a:r>
              <a:rPr lang="ja-JP" altLang="en-US" sz="1800" dirty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パック</a:t>
            </a:r>
            <a:r>
              <a:rPr lang="en-US" altLang="ja-JP" sz="1800" dirty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)</a:t>
            </a:r>
            <a:endParaRPr lang="en-US" altLang="ja-JP" sz="1000" dirty="0">
              <a:ln w="1905">
                <a:noFill/>
              </a:ln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5483424" y="2229367"/>
            <a:ext cx="248643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キュウリ</a:t>
            </a:r>
            <a:endParaRPr lang="en-US" altLang="ja-JP" sz="3200" dirty="0">
              <a:ln w="1905">
                <a:noFill/>
              </a:ln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en-US" altLang="ja-JP" sz="1800" dirty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(1</a:t>
            </a:r>
            <a:r>
              <a:rPr lang="ja-JP" altLang="en-US" sz="1800" dirty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パック</a:t>
            </a:r>
            <a:r>
              <a:rPr lang="en-US" altLang="ja-JP" sz="1800" dirty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)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8069875" y="2208503"/>
            <a:ext cx="249007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トウモロコシ</a:t>
            </a:r>
            <a:endParaRPr lang="en-US" altLang="ja-JP" sz="3200" dirty="0">
              <a:ln w="1905">
                <a:noFill/>
              </a:ln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en-US" altLang="ja-JP" sz="1800" dirty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(1</a:t>
            </a:r>
            <a:r>
              <a:rPr lang="ja-JP" altLang="en-US" sz="1800" dirty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本</a:t>
            </a:r>
            <a:r>
              <a:rPr lang="en-US" altLang="ja-JP" sz="1800" dirty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)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975336" y="3935419"/>
            <a:ext cx="25148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ja-JP" altLang="en-US" sz="4000" dirty="0" smtClean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￥</a:t>
            </a:r>
            <a:r>
              <a:rPr lang="en-US" altLang="ja-JP" sz="4000" dirty="0">
                <a:ln w="1905">
                  <a:noFill/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198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13944" y="6420650"/>
            <a:ext cx="24707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ja-JP" altLang="en-US" sz="4000" dirty="0" smtClean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￥</a:t>
            </a:r>
            <a:r>
              <a:rPr lang="en-US" altLang="ja-JP" sz="4000" dirty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248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366206" y="4694748"/>
            <a:ext cx="251844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spc="-150" dirty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国産牛ロース</a:t>
            </a:r>
            <a:endParaRPr lang="en-US" altLang="ja-JP" sz="3200" spc="-150" dirty="0">
              <a:ln w="1905">
                <a:solidFill>
                  <a:schemeClr val="bg1"/>
                </a:solidFill>
              </a:ln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en-US" altLang="ja-JP" sz="1800" dirty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(100g)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2975336" y="6420650"/>
            <a:ext cx="25148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ja-JP" altLang="en-US" sz="4000" dirty="0" smtClean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￥</a:t>
            </a:r>
            <a:r>
              <a:rPr lang="en-US" altLang="ja-JP" sz="4000" dirty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128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2922771" y="4704260"/>
            <a:ext cx="251489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鶏</a:t>
            </a:r>
            <a:r>
              <a:rPr lang="ja-JP" altLang="en-US" sz="3200" dirty="0" err="1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むね</a:t>
            </a:r>
            <a:r>
              <a:rPr lang="ja-JP" altLang="en-US" sz="3200" dirty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肉</a:t>
            </a:r>
            <a:endParaRPr lang="en-US" altLang="ja-JP" sz="3200" dirty="0">
              <a:ln w="1905">
                <a:solidFill>
                  <a:schemeClr val="bg1"/>
                </a:solidFill>
              </a:ln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en-US" altLang="ja-JP" sz="1800" dirty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(100g)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542796" y="6420650"/>
            <a:ext cx="24658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ja-JP" altLang="en-US" sz="4000" dirty="0" smtClean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￥</a:t>
            </a:r>
            <a:r>
              <a:rPr lang="en-US" altLang="ja-JP" sz="4000" dirty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980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5476189" y="4710880"/>
            <a:ext cx="253243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うなぎ</a:t>
            </a:r>
            <a:endParaRPr lang="en-US" altLang="ja-JP" sz="3200" dirty="0">
              <a:ln w="1905">
                <a:solidFill>
                  <a:schemeClr val="bg1"/>
                </a:solidFill>
              </a:ln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en-US" altLang="ja-JP" sz="1800" dirty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(1</a:t>
            </a:r>
            <a:r>
              <a:rPr lang="ja-JP" altLang="en-US" sz="1800" dirty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串</a:t>
            </a:r>
            <a:r>
              <a:rPr lang="en-US" altLang="ja-JP" sz="1800" dirty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)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8187134" y="6420650"/>
            <a:ext cx="23999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ja-JP" altLang="en-US" sz="4000" dirty="0" smtClean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￥</a:t>
            </a:r>
            <a:r>
              <a:rPr lang="en-US" altLang="ja-JP" sz="4000" dirty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980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8062640" y="4690016"/>
            <a:ext cx="249731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旬彩盛</a:t>
            </a:r>
            <a:endParaRPr lang="en-US" altLang="ja-JP" sz="3200" dirty="0">
              <a:ln w="1905">
                <a:solidFill>
                  <a:schemeClr val="bg1"/>
                </a:solidFill>
              </a:ln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en-US" altLang="ja-JP" sz="1800" dirty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(1</a:t>
            </a:r>
            <a:r>
              <a:rPr lang="ja-JP" altLang="en-US" sz="1800" dirty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パック</a:t>
            </a:r>
            <a:r>
              <a:rPr lang="en-US" altLang="ja-JP" sz="1800" dirty="0">
                <a:ln w="1905">
                  <a:solidFill>
                    <a:schemeClr val="bg1"/>
                  </a:solidFill>
                </a:ln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422AE0B5-6A5C-43A3-AB13-25B8ABBFB40A}" vid="{8E586902-1E04-45D3-9903-0F74D1F6C219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38</Template>
  <TotalTime>0</TotalTime>
  <Words>219</Words>
  <Application>Microsoft Office PowerPoint</Application>
  <PresentationFormat>ユーザー設定</PresentationFormat>
  <Paragraphs>63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2013-07-10T10:22:34Z</dcterms:created>
  <dcterms:modified xsi:type="dcterms:W3CDTF">2013-07-10T10:22:41Z</dcterms:modified>
</cp:coreProperties>
</file>