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59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894" y="369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2013/7/4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206832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568720" y="1563416"/>
            <a:ext cx="10907714" cy="7780877"/>
          </a:xfrm>
          <a:prstGeom prst="rect">
            <a:avLst/>
          </a:prstGeom>
        </p:spPr>
      </p:pic>
      <p:sp>
        <p:nvSpPr>
          <p:cNvPr id="117" name="正方形/長方形 116"/>
          <p:cNvSpPr/>
          <p:nvPr/>
        </p:nvSpPr>
        <p:spPr>
          <a:xfrm>
            <a:off x="-1" y="10392111"/>
            <a:ext cx="7775575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300" b="1" dirty="0" smtClean="0">
                <a:solidFill>
                  <a:srgbClr val="EE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住所：東京都江東区豊洲3-2-3　</a:t>
            </a:r>
            <a:r>
              <a:rPr lang="ja-JP" altLang="en-US" sz="1300" b="1" dirty="0" smtClean="0">
                <a:solidFill>
                  <a:srgbClr val="EE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TEL: 03-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1234-1111</a:t>
            </a:r>
            <a:r>
              <a:rPr lang="ja-JP" altLang="en-US" sz="1300" b="1" dirty="0" smtClean="0">
                <a:solidFill>
                  <a:srgbClr val="EE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●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営業時間：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17:</a:t>
            </a:r>
            <a:r>
              <a:rPr lang="en-US" altLang="ja-JP" sz="13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23:</a:t>
            </a:r>
            <a:r>
              <a:rPr lang="en-US" altLang="ja-JP" sz="13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endParaRPr lang="ja-JP" altLang="en-US" sz="13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885" y="205788"/>
            <a:ext cx="2636910" cy="263691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383802" y="1180730"/>
            <a:ext cx="48189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dirty="0" smtClean="0"/>
              <a:t>6/29(Fri)</a:t>
            </a:r>
            <a:r>
              <a:rPr kumimoji="1" lang="ja-JP" altLang="en-US" sz="4400" b="1" dirty="0" smtClean="0"/>
              <a:t> </a:t>
            </a:r>
            <a:r>
              <a:rPr kumimoji="1" lang="en-US" altLang="ja-JP" sz="4400" b="1" dirty="0" smtClean="0"/>
              <a:t>–</a:t>
            </a:r>
            <a:r>
              <a:rPr kumimoji="1" lang="ja-JP" altLang="en-US" sz="4400" b="1" dirty="0" smtClean="0"/>
              <a:t> </a:t>
            </a:r>
            <a:r>
              <a:rPr kumimoji="1" lang="en-US" altLang="ja-JP" sz="4400" b="1" dirty="0" smtClean="0"/>
              <a:t>9/13(Fri)</a:t>
            </a:r>
            <a:endParaRPr kumimoji="1" lang="ja-JP" altLang="en-US" sz="4400" b="1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78" y="4670352"/>
            <a:ext cx="5505669" cy="5505669"/>
          </a:xfrm>
          <a:prstGeom prst="rect">
            <a:avLst/>
          </a:prstGeom>
        </p:spPr>
      </p:pic>
      <p:sp>
        <p:nvSpPr>
          <p:cNvPr id="49" name="テキスト ボックス 48"/>
          <p:cNvSpPr txBox="1"/>
          <p:nvPr/>
        </p:nvSpPr>
        <p:spPr>
          <a:xfrm rot="21024015">
            <a:off x="1347948" y="9170574"/>
            <a:ext cx="38523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宴会・パーティも承ります！</a:t>
            </a:r>
            <a:endParaRPr kumimoji="1" lang="ja-JP" altLang="en-US" sz="2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53" y="2892905"/>
            <a:ext cx="6819349" cy="137429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2026">
            <a:off x="776419" y="5257015"/>
            <a:ext cx="4073208" cy="3910067"/>
          </a:xfrm>
          <a:prstGeom prst="rect">
            <a:avLst/>
          </a:prstGeom>
        </p:spPr>
      </p:pic>
      <p:sp>
        <p:nvSpPr>
          <p:cNvPr id="56" name="テキスト ボックス 55"/>
          <p:cNvSpPr txBox="1"/>
          <p:nvPr/>
        </p:nvSpPr>
        <p:spPr>
          <a:xfrm rot="21026182">
            <a:off x="854283" y="5503427"/>
            <a:ext cx="3877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ビール飲み放題</a:t>
            </a:r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！</a:t>
            </a:r>
            <a:endParaRPr kumimoji="1"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＋</a:t>
            </a:r>
            <a:endParaRPr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おつまみ</a:t>
            </a:r>
            <a:r>
              <a:rPr kumimoji="1" lang="en-US" altLang="ja-JP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点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 rot="20991722">
            <a:off x="1066448" y="7829783"/>
            <a:ext cx="39869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2480</a:t>
            </a:r>
            <a:r>
              <a:rPr lang="ja-JP" altLang="en-US" sz="8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kumimoji="1" lang="ja-JP" altLang="en-US" sz="8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 rot="21035736">
            <a:off x="1107236" y="77647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おひとり様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75955" y="2053067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毎年恒例！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7765" y="9982086"/>
            <a:ext cx="3894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中華居酒屋 </a:t>
            </a:r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明日来飯店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260085" y="4406527"/>
            <a:ext cx="7346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atin typeface="NTモトヤ丸アポロ4KP" panose="020B0400000000000000" pitchFamily="50" charset="-128"/>
                <a:ea typeface="NTモトヤ丸アポロ4KP" panose="020B0400000000000000" pitchFamily="50" charset="-128"/>
              </a:rPr>
              <a:t>ハイボール・チューハイ・ソフトドリンクも飲み放題！</a:t>
            </a:r>
            <a:endParaRPr kumimoji="1" lang="ja-JP" altLang="en-US" sz="2400" b="1" dirty="0">
              <a:latin typeface="NTモトヤ丸アポロ4KP" panose="020B0400000000000000" pitchFamily="50" charset="-128"/>
              <a:ea typeface="NTモトヤ丸アポロ4KP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プレゼンテーション1" id="{E0F8695D-4CDA-4005-BE9A-822CDB222405}" vid="{0CDC890F-FB71-40D3-B29B-C814590543B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31</Template>
  <TotalTime>0</TotalTime>
  <Words>152</Words>
  <Application>Microsoft Office PowerPoint</Application>
  <PresentationFormat>ユーザー設定</PresentationFormat>
  <Paragraphs>28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31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2013-07-04T11:41:09Z</dcterms:created>
  <dcterms:modified xsi:type="dcterms:W3CDTF">2013-07-04T11:42:23Z</dcterms:modified>
</cp:coreProperties>
</file>