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7" r:id="rId2"/>
    <p:sldId id="256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CCFFFF"/>
    <a:srgbClr val="3F64A8"/>
    <a:srgbClr val="4B6EAE"/>
    <a:srgbClr val="001848"/>
    <a:srgbClr val="FFFFA7"/>
    <a:srgbClr val="0000F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4" y="4083977"/>
            <a:ext cx="8180785" cy="1877297"/>
          </a:xfrm>
        </p:spPr>
        <p:txBody>
          <a:bodyPr/>
          <a:lstStyle>
            <a:lvl1pPr marL="0" indent="0" algn="ctr">
              <a:buNone/>
              <a:defRPr sz="2721"/>
            </a:lvl1pPr>
            <a:lvl2pPr marL="518373" indent="0" algn="ctr">
              <a:buNone/>
              <a:defRPr sz="2268"/>
            </a:lvl2pPr>
            <a:lvl3pPr marL="1036747" indent="0" algn="ctr">
              <a:buNone/>
              <a:defRPr sz="2041"/>
            </a:lvl3pPr>
            <a:lvl4pPr marL="1555120" indent="0" algn="ctr">
              <a:buNone/>
              <a:defRPr sz="1814"/>
            </a:lvl4pPr>
            <a:lvl5pPr marL="2073493" indent="0" algn="ctr">
              <a:buNone/>
              <a:defRPr sz="1814"/>
            </a:lvl5pPr>
            <a:lvl6pPr marL="2591867" indent="0" algn="ctr">
              <a:buNone/>
              <a:defRPr sz="1814"/>
            </a:lvl6pPr>
            <a:lvl7pPr marL="3110240" indent="0" algn="ctr">
              <a:buNone/>
              <a:defRPr sz="1814"/>
            </a:lvl7pPr>
            <a:lvl8pPr marL="3628614" indent="0" algn="ctr">
              <a:buNone/>
              <a:defRPr sz="1814"/>
            </a:lvl8pPr>
            <a:lvl9pPr marL="4146987" indent="0" algn="ctr">
              <a:buNone/>
              <a:defRPr sz="181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413978"/>
            <a:ext cx="2351976" cy="658944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1938496"/>
            <a:ext cx="9407902" cy="3234423"/>
          </a:xfrm>
        </p:spPr>
        <p:txBody>
          <a:bodyPr anchor="b"/>
          <a:lstStyle>
            <a:lvl1pPr>
              <a:defRPr sz="680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5203518"/>
            <a:ext cx="9407902" cy="1700906"/>
          </a:xfrm>
        </p:spPr>
        <p:txBody>
          <a:bodyPr/>
          <a:lstStyle>
            <a:lvl1pPr marL="0" indent="0">
              <a:buNone/>
              <a:defRPr sz="2721">
                <a:solidFill>
                  <a:schemeClr val="tx1"/>
                </a:solidFill>
              </a:defRPr>
            </a:lvl1pPr>
            <a:lvl2pPr marL="51837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2pPr>
            <a:lvl3pPr marL="1036747" indent="0">
              <a:buNone/>
              <a:defRPr sz="2041">
                <a:solidFill>
                  <a:schemeClr val="tx1">
                    <a:tint val="75000"/>
                  </a:schemeClr>
                </a:solidFill>
              </a:defRPr>
            </a:lvl3pPr>
            <a:lvl4pPr marL="155512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4pPr>
            <a:lvl5pPr marL="2073493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5pPr>
            <a:lvl6pPr marL="259186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6pPr>
            <a:lvl7pPr marL="3110240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7pPr>
            <a:lvl8pPr marL="3628614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8pPr>
            <a:lvl9pPr marL="4146987" indent="0">
              <a:buNone/>
              <a:defRPr sz="18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2069887"/>
            <a:ext cx="4635778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7"/>
            <a:ext cx="4614473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5"/>
            <a:ext cx="4614473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7"/>
            <a:ext cx="4637199" cy="934148"/>
          </a:xfrm>
        </p:spPr>
        <p:txBody>
          <a:bodyPr anchor="b"/>
          <a:lstStyle>
            <a:lvl1pPr marL="0" indent="0">
              <a:buNone/>
              <a:defRPr sz="2721" b="1"/>
            </a:lvl1pPr>
            <a:lvl2pPr marL="518373" indent="0">
              <a:buNone/>
              <a:defRPr sz="2268" b="1"/>
            </a:lvl2pPr>
            <a:lvl3pPr marL="1036747" indent="0">
              <a:buNone/>
              <a:defRPr sz="2041" b="1"/>
            </a:lvl3pPr>
            <a:lvl4pPr marL="1555120" indent="0">
              <a:buNone/>
              <a:defRPr sz="1814" b="1"/>
            </a:lvl4pPr>
            <a:lvl5pPr marL="2073493" indent="0">
              <a:buNone/>
              <a:defRPr sz="1814" b="1"/>
            </a:lvl5pPr>
            <a:lvl6pPr marL="2591867" indent="0">
              <a:buNone/>
              <a:defRPr sz="1814" b="1"/>
            </a:lvl6pPr>
            <a:lvl7pPr marL="3110240" indent="0">
              <a:buNone/>
              <a:defRPr sz="1814" b="1"/>
            </a:lvl7pPr>
            <a:lvl8pPr marL="3628614" indent="0">
              <a:buNone/>
              <a:defRPr sz="1814" b="1"/>
            </a:lvl8pPr>
            <a:lvl9pPr marL="4146987" indent="0">
              <a:buNone/>
              <a:defRPr sz="181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5"/>
            <a:ext cx="4637199" cy="4177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628"/>
            </a:lvl1pPr>
            <a:lvl2pPr>
              <a:defRPr sz="3175"/>
            </a:lvl2pPr>
            <a:lvl3pPr>
              <a:defRPr sz="2721"/>
            </a:lvl3pPr>
            <a:lvl4pPr>
              <a:defRPr sz="2268"/>
            </a:lvl4pPr>
            <a:lvl5pPr>
              <a:defRPr sz="2268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518372"/>
            <a:ext cx="3518021" cy="1814301"/>
          </a:xfrm>
        </p:spPr>
        <p:txBody>
          <a:bodyPr anchor="b"/>
          <a:lstStyle>
            <a:lvl1pPr>
              <a:defRPr sz="362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628"/>
            </a:lvl1pPr>
            <a:lvl2pPr marL="518373" indent="0">
              <a:buNone/>
              <a:defRPr sz="3175"/>
            </a:lvl2pPr>
            <a:lvl3pPr marL="1036747" indent="0">
              <a:buNone/>
              <a:defRPr sz="2721"/>
            </a:lvl3pPr>
            <a:lvl4pPr marL="1555120" indent="0">
              <a:buNone/>
              <a:defRPr sz="2268"/>
            </a:lvl4pPr>
            <a:lvl5pPr marL="2073493" indent="0">
              <a:buNone/>
              <a:defRPr sz="2268"/>
            </a:lvl5pPr>
            <a:lvl6pPr marL="2591867" indent="0">
              <a:buNone/>
              <a:defRPr sz="2268"/>
            </a:lvl6pPr>
            <a:lvl7pPr marL="3110240" indent="0">
              <a:buNone/>
              <a:defRPr sz="2268"/>
            </a:lvl7pPr>
            <a:lvl8pPr marL="3628614" indent="0">
              <a:buNone/>
              <a:defRPr sz="2268"/>
            </a:lvl8pPr>
            <a:lvl9pPr marL="4146987" indent="0">
              <a:buNone/>
              <a:defRPr sz="2268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2332673"/>
            <a:ext cx="3518021" cy="4321564"/>
          </a:xfrm>
        </p:spPr>
        <p:txBody>
          <a:bodyPr/>
          <a:lstStyle>
            <a:lvl1pPr marL="0" indent="0">
              <a:buNone/>
              <a:defRPr sz="1814"/>
            </a:lvl1pPr>
            <a:lvl2pPr marL="518373" indent="0">
              <a:buNone/>
              <a:defRPr sz="1587"/>
            </a:lvl2pPr>
            <a:lvl3pPr marL="1036747" indent="0">
              <a:buNone/>
              <a:defRPr sz="1361"/>
            </a:lvl3pPr>
            <a:lvl4pPr marL="1555120" indent="0">
              <a:buNone/>
              <a:defRPr sz="1134"/>
            </a:lvl4pPr>
            <a:lvl5pPr marL="2073493" indent="0">
              <a:buNone/>
              <a:defRPr sz="1134"/>
            </a:lvl5pPr>
            <a:lvl6pPr marL="2591867" indent="0">
              <a:buNone/>
              <a:defRPr sz="1134"/>
            </a:lvl6pPr>
            <a:lvl7pPr marL="3110240" indent="0">
              <a:buNone/>
              <a:defRPr sz="1134"/>
            </a:lvl7pPr>
            <a:lvl8pPr marL="3628614" indent="0">
              <a:buNone/>
              <a:defRPr sz="1134"/>
            </a:lvl8pPr>
            <a:lvl9pPr marL="4146987" indent="0">
              <a:buNone/>
              <a:defRPr sz="113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7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3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7206808"/>
            <a:ext cx="245423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303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64"/>
            <a:ext cx="10908365" cy="777511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969372" y="2937018"/>
            <a:ext cx="3530235" cy="1828378"/>
          </a:xfrm>
          <a:prstGeom prst="rect">
            <a:avLst/>
          </a:prstGeom>
          <a:pattFill prst="pct90">
            <a:fgClr>
              <a:srgbClr val="FFFF00"/>
            </a:fgClr>
            <a:bgClr>
              <a:schemeClr val="accent4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266597" y="2937018"/>
            <a:ext cx="3530235" cy="1828378"/>
          </a:xfrm>
          <a:prstGeom prst="rect">
            <a:avLst/>
          </a:prstGeom>
          <a:pattFill prst="pct90">
            <a:fgClr>
              <a:srgbClr val="00B0F0"/>
            </a:fgClr>
            <a:bgClr>
              <a:srgbClr val="66CCFF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969372" y="4939708"/>
            <a:ext cx="3530235" cy="1828378"/>
          </a:xfrm>
          <a:prstGeom prst="rect">
            <a:avLst/>
          </a:prstGeom>
          <a:pattFill prst="pct90">
            <a:fgClr>
              <a:srgbClr val="00B0F0"/>
            </a:fgClr>
            <a:bgClr>
              <a:srgbClr val="66CCFF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266597" y="4939708"/>
            <a:ext cx="3530235" cy="1828378"/>
          </a:xfrm>
          <a:prstGeom prst="rect">
            <a:avLst/>
          </a:prstGeom>
          <a:pattFill prst="pct90">
            <a:fgClr>
              <a:srgbClr val="FFFF00"/>
            </a:fgClr>
            <a:bgClr>
              <a:schemeClr val="accent4"/>
            </a:bgClr>
          </a:patt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875320" y="7116277"/>
            <a:ext cx="82832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アスクル石油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TEL: 03-</a:t>
            </a:r>
            <a:r>
              <a:rPr lang="en-US" altLang="ja-JP" sz="14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9: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21: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571336" y="5911725"/>
            <a:ext cx="2301140" cy="1441790"/>
            <a:chOff x="11248431" y="5847911"/>
            <a:chExt cx="1929592" cy="1208995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11248431" y="5847911"/>
              <a:ext cx="1929592" cy="1208995"/>
              <a:chOff x="3441128" y="2925323"/>
              <a:chExt cx="3132000" cy="1594586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3441128" y="3149245"/>
                <a:ext cx="3132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441128" y="4007307"/>
                <a:ext cx="3132000" cy="25926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 rot="5400000">
                <a:off x="2999060" y="3673908"/>
                <a:ext cx="1584000" cy="1080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3441128" y="3507180"/>
                <a:ext cx="3132000" cy="675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3944176" y="2933474"/>
                <a:ext cx="949515" cy="238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ja-JP" altLang="en-US" sz="800" b="1" dirty="0" smtClean="0">
                    <a:latin typeface="メイリオ" pitchFamily="50" charset="-128"/>
                    <a:ea typeface="メイリオ" pitchFamily="50" charset="-128"/>
                  </a:rPr>
                  <a:t>＊＊小学校</a:t>
                </a:r>
                <a:endParaRPr kumimoji="1" lang="ja-JP" altLang="en-US" sz="8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3754651" y="3783406"/>
                <a:ext cx="809881" cy="238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800" b="1" dirty="0" smtClean="0">
                    <a:latin typeface="メイリオ" pitchFamily="50" charset="-128"/>
                    <a:ea typeface="メイリオ" pitchFamily="50" charset="-128"/>
                  </a:rPr>
                  <a:t>コンビニ</a:t>
                </a:r>
                <a:endParaRPr kumimoji="1" lang="ja-JP" altLang="en-US" sz="8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テキスト ボックス 46"/>
              <p:cNvSpPr txBox="1"/>
              <p:nvPr/>
            </p:nvSpPr>
            <p:spPr>
              <a:xfrm>
                <a:off x="5109620" y="4249749"/>
                <a:ext cx="963911" cy="238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ja-JP" altLang="en-US" sz="800" b="1" dirty="0" smtClean="0">
                    <a:latin typeface="メイリオ" pitchFamily="50" charset="-128"/>
                    <a:ea typeface="メイリオ" pitchFamily="50" charset="-128"/>
                  </a:rPr>
                  <a:t>郵便局</a:t>
                </a:r>
                <a:endParaRPr kumimoji="1" lang="ja-JP" altLang="en-US" sz="8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48" name="円/楕円 47"/>
            <p:cNvSpPr/>
            <p:nvPr/>
          </p:nvSpPr>
          <p:spPr>
            <a:xfrm>
              <a:off x="12151394" y="6353869"/>
              <a:ext cx="147009" cy="13428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2095588" y="6482674"/>
              <a:ext cx="87716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900" b="1" kern="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rPr>
                <a:t>アスクル</a:t>
              </a:r>
              <a:r>
                <a:rPr lang="ja-JP" altLang="en-US" sz="900" b="1" kern="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rPr>
                <a:t>石油</a:t>
              </a:r>
              <a:endParaRPr lang="en-US" altLang="ja-JP" sz="9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50" name="テキスト ボックス 49"/>
          <p:cNvSpPr txBox="1"/>
          <p:nvPr/>
        </p:nvSpPr>
        <p:spPr>
          <a:xfrm>
            <a:off x="3358553" y="3237327"/>
            <a:ext cx="3262432" cy="1294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バッテリー交換のお客様は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洗車サービス</a:t>
            </a: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084622" y="3283221"/>
            <a:ext cx="3332964" cy="1201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タイヤ交換のお客様は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無料でオイル交換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854256" y="5219581"/>
            <a:ext cx="2365777" cy="12940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洗車は通常価格の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10%OFF!!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249568" y="5120949"/>
            <a:ext cx="2973891" cy="1571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車検のお客様は</a:t>
            </a:r>
            <a:endParaRPr kumimoji="1"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バッテリー交換</a:t>
            </a:r>
            <a:endParaRPr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オイル交換無料</a:t>
            </a:r>
            <a:r>
              <a:rPr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!!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5263" y="610629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アスクル石油の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265116" y="358617"/>
            <a:ext cx="4318939" cy="1228346"/>
            <a:chOff x="5069480" y="358617"/>
            <a:chExt cx="4318939" cy="1228346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45341">
              <a:off x="5069480" y="358617"/>
              <a:ext cx="4318939" cy="1228346"/>
            </a:xfrm>
            <a:prstGeom prst="rect">
              <a:avLst/>
            </a:prstGeom>
          </p:spPr>
        </p:pic>
        <p:sp>
          <p:nvSpPr>
            <p:cNvPr id="57" name="テキスト ボックス 56"/>
            <p:cNvSpPr txBox="1"/>
            <p:nvPr/>
          </p:nvSpPr>
          <p:spPr>
            <a:xfrm rot="21285703">
              <a:off x="5922484" y="672967"/>
              <a:ext cx="12715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7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7396901" y="579070"/>
              <a:ext cx="14542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7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月</a:t>
              </a:r>
              <a:r>
                <a:rPr kumimoji="1" lang="en-US" altLang="ja-JP" sz="2800" b="1" dirty="0" smtClean="0">
                  <a:solidFill>
                    <a:schemeClr val="bg1"/>
                  </a:solidFill>
                </a:rPr>
                <a:t>31</a:t>
              </a:r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日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21366882">
              <a:off x="7025277" y="645521"/>
              <a:ext cx="5453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2800" b="1" dirty="0" smtClean="0">
                  <a:solidFill>
                    <a:schemeClr val="bg1"/>
                  </a:solidFill>
                </a:rPr>
                <a:t>～</a:t>
              </a:r>
              <a:endParaRPr kumimoji="1" lang="ja-JP" altLang="en-US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角丸四角形 11"/>
          <p:cNvSpPr/>
          <p:nvPr/>
        </p:nvSpPr>
        <p:spPr>
          <a:xfrm>
            <a:off x="1329763" y="6932650"/>
            <a:ext cx="500061" cy="13072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 smtClean="0">
                <a:solidFill>
                  <a:schemeClr val="tx1"/>
                </a:solidFill>
                <a:latin typeface="+mn-ea"/>
              </a:rPr>
              <a:t>R304</a:t>
            </a:r>
            <a:endParaRPr kumimoji="1" lang="ja-JP" altLang="en-US" sz="1000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08" y="5143017"/>
            <a:ext cx="1218731" cy="77017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7559">
            <a:off x="9496484" y="860169"/>
            <a:ext cx="1159736" cy="57986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8828" flipH="1">
            <a:off x="9569866" y="323452"/>
            <a:ext cx="1012973" cy="52165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8" y="5006852"/>
            <a:ext cx="885036" cy="88503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63" y="2674097"/>
            <a:ext cx="2816643" cy="252930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84006" y="3386132"/>
            <a:ext cx="19800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夏のドライブ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対策は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お済みですか？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1" name="グループ化 1040"/>
          <p:cNvGrpSpPr/>
          <p:nvPr/>
        </p:nvGrpSpPr>
        <p:grpSpPr>
          <a:xfrm>
            <a:off x="351775" y="1572753"/>
            <a:ext cx="10260422" cy="1013282"/>
            <a:chOff x="784006" y="1859011"/>
            <a:chExt cx="4597400" cy="390525"/>
          </a:xfrm>
          <a:effectLst>
            <a:glow rad="63500">
              <a:schemeClr val="accent4">
                <a:satMod val="175000"/>
                <a:alpha val="40000"/>
              </a:schemeClr>
            </a:glow>
          </a:effectLst>
        </p:grpSpPr>
        <p:sp>
          <p:nvSpPr>
            <p:cNvPr id="1024" name="Freeform 29"/>
            <p:cNvSpPr>
              <a:spLocks noEditPoints="1"/>
            </p:cNvSpPr>
            <p:nvPr/>
          </p:nvSpPr>
          <p:spPr bwMode="auto">
            <a:xfrm>
              <a:off x="784006" y="1859011"/>
              <a:ext cx="241300" cy="390525"/>
            </a:xfrm>
            <a:custGeom>
              <a:avLst/>
              <a:gdLst>
                <a:gd name="T0" fmla="*/ 107 w 229"/>
                <a:gd name="T1" fmla="*/ 28 h 368"/>
                <a:gd name="T2" fmla="*/ 78 w 229"/>
                <a:gd name="T3" fmla="*/ 66 h 368"/>
                <a:gd name="T4" fmla="*/ 139 w 229"/>
                <a:gd name="T5" fmla="*/ 125 h 368"/>
                <a:gd name="T6" fmla="*/ 229 w 229"/>
                <a:gd name="T7" fmla="*/ 245 h 368"/>
                <a:gd name="T8" fmla="*/ 114 w 229"/>
                <a:gd name="T9" fmla="*/ 368 h 368"/>
                <a:gd name="T10" fmla="*/ 114 w 229"/>
                <a:gd name="T11" fmla="*/ 340 h 368"/>
                <a:gd name="T12" fmla="*/ 152 w 229"/>
                <a:gd name="T13" fmla="*/ 297 h 368"/>
                <a:gd name="T14" fmla="*/ 102 w 229"/>
                <a:gd name="T15" fmla="*/ 245 h 368"/>
                <a:gd name="T16" fmla="*/ 0 w 229"/>
                <a:gd name="T17" fmla="*/ 119 h 368"/>
                <a:gd name="T18" fmla="*/ 107 w 229"/>
                <a:gd name="T19" fmla="*/ 0 h 368"/>
                <a:gd name="T20" fmla="*/ 107 w 229"/>
                <a:gd name="T21" fmla="*/ 28 h 368"/>
                <a:gd name="T22" fmla="*/ 0 w 229"/>
                <a:gd name="T23" fmla="*/ 255 h 368"/>
                <a:gd name="T24" fmla="*/ 13 w 229"/>
                <a:gd name="T25" fmla="*/ 232 h 368"/>
                <a:gd name="T26" fmla="*/ 29 w 229"/>
                <a:gd name="T27" fmla="*/ 247 h 368"/>
                <a:gd name="T28" fmla="*/ 95 w 229"/>
                <a:gd name="T29" fmla="*/ 340 h 368"/>
                <a:gd name="T30" fmla="*/ 95 w 229"/>
                <a:gd name="T31" fmla="*/ 368 h 368"/>
                <a:gd name="T32" fmla="*/ 36 w 229"/>
                <a:gd name="T33" fmla="*/ 350 h 368"/>
                <a:gd name="T34" fmla="*/ 13 w 229"/>
                <a:gd name="T35" fmla="*/ 366 h 368"/>
                <a:gd name="T36" fmla="*/ 0 w 229"/>
                <a:gd name="T37" fmla="*/ 346 h 368"/>
                <a:gd name="T38" fmla="*/ 0 w 229"/>
                <a:gd name="T39" fmla="*/ 255 h 368"/>
                <a:gd name="T40" fmla="*/ 218 w 229"/>
                <a:gd name="T41" fmla="*/ 102 h 368"/>
                <a:gd name="T42" fmla="*/ 204 w 229"/>
                <a:gd name="T43" fmla="*/ 125 h 368"/>
                <a:gd name="T44" fmla="*/ 189 w 229"/>
                <a:gd name="T45" fmla="*/ 107 h 368"/>
                <a:gd name="T46" fmla="*/ 126 w 229"/>
                <a:gd name="T47" fmla="*/ 28 h 368"/>
                <a:gd name="T48" fmla="*/ 126 w 229"/>
                <a:gd name="T49" fmla="*/ 0 h 368"/>
                <a:gd name="T50" fmla="*/ 185 w 229"/>
                <a:gd name="T51" fmla="*/ 19 h 368"/>
                <a:gd name="T52" fmla="*/ 206 w 229"/>
                <a:gd name="T53" fmla="*/ 2 h 368"/>
                <a:gd name="T54" fmla="*/ 218 w 229"/>
                <a:gd name="T55" fmla="*/ 22 h 368"/>
                <a:gd name="T56" fmla="*/ 218 w 229"/>
                <a:gd name="T57" fmla="*/ 10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9" h="368">
                  <a:moveTo>
                    <a:pt x="107" y="28"/>
                  </a:moveTo>
                  <a:cubicBezTo>
                    <a:pt x="92" y="34"/>
                    <a:pt x="78" y="47"/>
                    <a:pt x="78" y="66"/>
                  </a:cubicBezTo>
                  <a:cubicBezTo>
                    <a:pt x="78" y="90"/>
                    <a:pt x="89" y="104"/>
                    <a:pt x="139" y="125"/>
                  </a:cubicBezTo>
                  <a:cubicBezTo>
                    <a:pt x="213" y="158"/>
                    <a:pt x="229" y="202"/>
                    <a:pt x="229" y="245"/>
                  </a:cubicBezTo>
                  <a:cubicBezTo>
                    <a:pt x="229" y="319"/>
                    <a:pt x="176" y="366"/>
                    <a:pt x="114" y="368"/>
                  </a:cubicBezTo>
                  <a:cubicBezTo>
                    <a:pt x="114" y="340"/>
                    <a:pt x="114" y="340"/>
                    <a:pt x="114" y="340"/>
                  </a:cubicBezTo>
                  <a:cubicBezTo>
                    <a:pt x="134" y="333"/>
                    <a:pt x="151" y="323"/>
                    <a:pt x="152" y="297"/>
                  </a:cubicBezTo>
                  <a:cubicBezTo>
                    <a:pt x="153" y="267"/>
                    <a:pt x="122" y="255"/>
                    <a:pt x="102" y="245"/>
                  </a:cubicBezTo>
                  <a:cubicBezTo>
                    <a:pt x="49" y="220"/>
                    <a:pt x="0" y="193"/>
                    <a:pt x="0" y="119"/>
                  </a:cubicBezTo>
                  <a:cubicBezTo>
                    <a:pt x="0" y="47"/>
                    <a:pt x="46" y="3"/>
                    <a:pt x="107" y="0"/>
                  </a:cubicBezTo>
                  <a:lnTo>
                    <a:pt x="107" y="28"/>
                  </a:lnTo>
                  <a:close/>
                  <a:moveTo>
                    <a:pt x="0" y="255"/>
                  </a:moveTo>
                  <a:cubicBezTo>
                    <a:pt x="0" y="245"/>
                    <a:pt x="2" y="232"/>
                    <a:pt x="13" y="232"/>
                  </a:cubicBezTo>
                  <a:cubicBezTo>
                    <a:pt x="22" y="232"/>
                    <a:pt x="28" y="239"/>
                    <a:pt x="29" y="247"/>
                  </a:cubicBezTo>
                  <a:cubicBezTo>
                    <a:pt x="35" y="285"/>
                    <a:pt x="58" y="332"/>
                    <a:pt x="95" y="340"/>
                  </a:cubicBezTo>
                  <a:cubicBezTo>
                    <a:pt x="95" y="368"/>
                    <a:pt x="95" y="368"/>
                    <a:pt x="95" y="368"/>
                  </a:cubicBezTo>
                  <a:cubicBezTo>
                    <a:pt x="59" y="367"/>
                    <a:pt x="51" y="350"/>
                    <a:pt x="36" y="350"/>
                  </a:cubicBezTo>
                  <a:cubicBezTo>
                    <a:pt x="22" y="350"/>
                    <a:pt x="24" y="366"/>
                    <a:pt x="13" y="366"/>
                  </a:cubicBezTo>
                  <a:cubicBezTo>
                    <a:pt x="0" y="366"/>
                    <a:pt x="0" y="348"/>
                    <a:pt x="0" y="346"/>
                  </a:cubicBezTo>
                  <a:lnTo>
                    <a:pt x="0" y="255"/>
                  </a:lnTo>
                  <a:close/>
                  <a:moveTo>
                    <a:pt x="218" y="102"/>
                  </a:moveTo>
                  <a:cubicBezTo>
                    <a:pt x="218" y="113"/>
                    <a:pt x="217" y="125"/>
                    <a:pt x="204" y="125"/>
                  </a:cubicBezTo>
                  <a:cubicBezTo>
                    <a:pt x="194" y="125"/>
                    <a:pt x="191" y="116"/>
                    <a:pt x="189" y="107"/>
                  </a:cubicBezTo>
                  <a:cubicBezTo>
                    <a:pt x="185" y="72"/>
                    <a:pt x="159" y="36"/>
                    <a:pt x="126" y="28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53" y="1"/>
                    <a:pt x="181" y="19"/>
                    <a:pt x="185" y="19"/>
                  </a:cubicBezTo>
                  <a:cubicBezTo>
                    <a:pt x="196" y="19"/>
                    <a:pt x="195" y="2"/>
                    <a:pt x="206" y="2"/>
                  </a:cubicBezTo>
                  <a:cubicBezTo>
                    <a:pt x="219" y="2"/>
                    <a:pt x="218" y="18"/>
                    <a:pt x="218" y="22"/>
                  </a:cubicBezTo>
                  <a:lnTo>
                    <a:pt x="218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Freeform 30"/>
            <p:cNvSpPr>
              <a:spLocks noEditPoints="1"/>
            </p:cNvSpPr>
            <p:nvPr/>
          </p:nvSpPr>
          <p:spPr bwMode="auto">
            <a:xfrm>
              <a:off x="1063406" y="1866948"/>
              <a:ext cx="303213" cy="382587"/>
            </a:xfrm>
            <a:custGeom>
              <a:avLst/>
              <a:gdLst>
                <a:gd name="T0" fmla="*/ 153 w 286"/>
                <a:gd name="T1" fmla="*/ 361 h 361"/>
                <a:gd name="T2" fmla="*/ 66 w 286"/>
                <a:gd name="T3" fmla="*/ 342 h 361"/>
                <a:gd name="T4" fmla="*/ 23 w 286"/>
                <a:gd name="T5" fmla="*/ 277 h 361"/>
                <a:gd name="T6" fmla="*/ 23 w 286"/>
                <a:gd name="T7" fmla="*/ 53 h 361"/>
                <a:gd name="T8" fmla="*/ 9 w 286"/>
                <a:gd name="T9" fmla="*/ 28 h 361"/>
                <a:gd name="T10" fmla="*/ 0 w 286"/>
                <a:gd name="T11" fmla="*/ 15 h 361"/>
                <a:gd name="T12" fmla="*/ 15 w 286"/>
                <a:gd name="T13" fmla="*/ 0 h 361"/>
                <a:gd name="T14" fmla="*/ 134 w 286"/>
                <a:gd name="T15" fmla="*/ 0 h 361"/>
                <a:gd name="T16" fmla="*/ 149 w 286"/>
                <a:gd name="T17" fmla="*/ 15 h 361"/>
                <a:gd name="T18" fmla="*/ 140 w 286"/>
                <a:gd name="T19" fmla="*/ 28 h 361"/>
                <a:gd name="T20" fmla="*/ 126 w 286"/>
                <a:gd name="T21" fmla="*/ 53 h 361"/>
                <a:gd name="T22" fmla="*/ 126 w 286"/>
                <a:gd name="T23" fmla="*/ 280 h 361"/>
                <a:gd name="T24" fmla="*/ 153 w 286"/>
                <a:gd name="T25" fmla="*/ 333 h 361"/>
                <a:gd name="T26" fmla="*/ 153 w 286"/>
                <a:gd name="T27" fmla="*/ 361 h 361"/>
                <a:gd name="T28" fmla="*/ 228 w 286"/>
                <a:gd name="T29" fmla="*/ 75 h 361"/>
                <a:gd name="T30" fmla="*/ 195 w 286"/>
                <a:gd name="T31" fmla="*/ 14 h 361"/>
                <a:gd name="T32" fmla="*/ 216 w 286"/>
                <a:gd name="T33" fmla="*/ 0 h 361"/>
                <a:gd name="T34" fmla="*/ 264 w 286"/>
                <a:gd name="T35" fmla="*/ 0 h 361"/>
                <a:gd name="T36" fmla="*/ 286 w 286"/>
                <a:gd name="T37" fmla="*/ 14 h 361"/>
                <a:gd name="T38" fmla="*/ 252 w 286"/>
                <a:gd name="T39" fmla="*/ 75 h 361"/>
                <a:gd name="T40" fmla="*/ 252 w 286"/>
                <a:gd name="T41" fmla="*/ 253 h 361"/>
                <a:gd name="T42" fmla="*/ 172 w 286"/>
                <a:gd name="T43" fmla="*/ 360 h 361"/>
                <a:gd name="T44" fmla="*/ 172 w 286"/>
                <a:gd name="T45" fmla="*/ 332 h 361"/>
                <a:gd name="T46" fmla="*/ 228 w 286"/>
                <a:gd name="T47" fmla="*/ 252 h 361"/>
                <a:gd name="T48" fmla="*/ 228 w 286"/>
                <a:gd name="T49" fmla="*/ 7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6" h="361">
                  <a:moveTo>
                    <a:pt x="153" y="361"/>
                  </a:moveTo>
                  <a:cubicBezTo>
                    <a:pt x="120" y="361"/>
                    <a:pt x="95" y="360"/>
                    <a:pt x="66" y="342"/>
                  </a:cubicBezTo>
                  <a:cubicBezTo>
                    <a:pt x="28" y="319"/>
                    <a:pt x="23" y="301"/>
                    <a:pt x="23" y="277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36"/>
                    <a:pt x="24" y="33"/>
                    <a:pt x="9" y="28"/>
                  </a:cubicBezTo>
                  <a:cubicBezTo>
                    <a:pt x="4" y="26"/>
                    <a:pt x="0" y="22"/>
                    <a:pt x="0" y="15"/>
                  </a:cubicBezTo>
                  <a:cubicBezTo>
                    <a:pt x="0" y="1"/>
                    <a:pt x="14" y="0"/>
                    <a:pt x="1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49" y="1"/>
                    <a:pt x="149" y="15"/>
                  </a:cubicBezTo>
                  <a:cubicBezTo>
                    <a:pt x="149" y="22"/>
                    <a:pt x="145" y="26"/>
                    <a:pt x="140" y="28"/>
                  </a:cubicBezTo>
                  <a:cubicBezTo>
                    <a:pt x="125" y="33"/>
                    <a:pt x="126" y="36"/>
                    <a:pt x="126" y="53"/>
                  </a:cubicBezTo>
                  <a:cubicBezTo>
                    <a:pt x="126" y="280"/>
                    <a:pt x="126" y="280"/>
                    <a:pt x="126" y="280"/>
                  </a:cubicBezTo>
                  <a:cubicBezTo>
                    <a:pt x="126" y="285"/>
                    <a:pt x="122" y="322"/>
                    <a:pt x="153" y="333"/>
                  </a:cubicBezTo>
                  <a:lnTo>
                    <a:pt x="153" y="361"/>
                  </a:lnTo>
                  <a:close/>
                  <a:moveTo>
                    <a:pt x="228" y="75"/>
                  </a:moveTo>
                  <a:cubicBezTo>
                    <a:pt x="221" y="16"/>
                    <a:pt x="195" y="34"/>
                    <a:pt x="195" y="14"/>
                  </a:cubicBezTo>
                  <a:cubicBezTo>
                    <a:pt x="195" y="0"/>
                    <a:pt x="212" y="0"/>
                    <a:pt x="216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86" y="0"/>
                    <a:pt x="286" y="14"/>
                  </a:cubicBezTo>
                  <a:cubicBezTo>
                    <a:pt x="286" y="34"/>
                    <a:pt x="259" y="16"/>
                    <a:pt x="252" y="75"/>
                  </a:cubicBezTo>
                  <a:cubicBezTo>
                    <a:pt x="252" y="253"/>
                    <a:pt x="252" y="253"/>
                    <a:pt x="252" y="253"/>
                  </a:cubicBezTo>
                  <a:cubicBezTo>
                    <a:pt x="249" y="331"/>
                    <a:pt x="199" y="359"/>
                    <a:pt x="172" y="360"/>
                  </a:cubicBezTo>
                  <a:cubicBezTo>
                    <a:pt x="172" y="332"/>
                    <a:pt x="172" y="332"/>
                    <a:pt x="172" y="332"/>
                  </a:cubicBezTo>
                  <a:cubicBezTo>
                    <a:pt x="210" y="319"/>
                    <a:pt x="226" y="294"/>
                    <a:pt x="228" y="252"/>
                  </a:cubicBezTo>
                  <a:lnTo>
                    <a:pt x="228" y="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Freeform 31"/>
            <p:cNvSpPr>
              <a:spLocks noEditPoints="1"/>
            </p:cNvSpPr>
            <p:nvPr/>
          </p:nvSpPr>
          <p:spPr bwMode="auto">
            <a:xfrm>
              <a:off x="1398368" y="1866948"/>
              <a:ext cx="354013" cy="374650"/>
            </a:xfrm>
            <a:custGeom>
              <a:avLst/>
              <a:gdLst>
                <a:gd name="T0" fmla="*/ 18 w 334"/>
                <a:gd name="T1" fmla="*/ 0 h 354"/>
                <a:gd name="T2" fmla="*/ 124 w 334"/>
                <a:gd name="T3" fmla="*/ 0 h 354"/>
                <a:gd name="T4" fmla="*/ 169 w 334"/>
                <a:gd name="T5" fmla="*/ 145 h 354"/>
                <a:gd name="T6" fmla="*/ 169 w 334"/>
                <a:gd name="T7" fmla="*/ 145 h 354"/>
                <a:gd name="T8" fmla="*/ 188 w 334"/>
                <a:gd name="T9" fmla="*/ 67 h 354"/>
                <a:gd name="T10" fmla="*/ 189 w 334"/>
                <a:gd name="T11" fmla="*/ 67 h 354"/>
                <a:gd name="T12" fmla="*/ 189 w 334"/>
                <a:gd name="T13" fmla="*/ 153 h 354"/>
                <a:gd name="T14" fmla="*/ 136 w 334"/>
                <a:gd name="T15" fmla="*/ 354 h 354"/>
                <a:gd name="T16" fmla="*/ 124 w 334"/>
                <a:gd name="T17" fmla="*/ 354 h 354"/>
                <a:gd name="T18" fmla="*/ 37 w 334"/>
                <a:gd name="T19" fmla="*/ 61 h 354"/>
                <a:gd name="T20" fmla="*/ 29 w 334"/>
                <a:gd name="T21" fmla="*/ 41 h 354"/>
                <a:gd name="T22" fmla="*/ 16 w 334"/>
                <a:gd name="T23" fmla="*/ 28 h 354"/>
                <a:gd name="T24" fmla="*/ 0 w 334"/>
                <a:gd name="T25" fmla="*/ 15 h 354"/>
                <a:gd name="T26" fmla="*/ 18 w 334"/>
                <a:gd name="T27" fmla="*/ 0 h 354"/>
                <a:gd name="T28" fmla="*/ 35 w 334"/>
                <a:gd name="T29" fmla="*/ 120 h 354"/>
                <a:gd name="T30" fmla="*/ 36 w 334"/>
                <a:gd name="T31" fmla="*/ 120 h 354"/>
                <a:gd name="T32" fmla="*/ 59 w 334"/>
                <a:gd name="T33" fmla="*/ 198 h 354"/>
                <a:gd name="T34" fmla="*/ 59 w 334"/>
                <a:gd name="T35" fmla="*/ 279 h 354"/>
                <a:gd name="T36" fmla="*/ 93 w 334"/>
                <a:gd name="T37" fmla="*/ 340 h 354"/>
                <a:gd name="T38" fmla="*/ 71 w 334"/>
                <a:gd name="T39" fmla="*/ 354 h 354"/>
                <a:gd name="T40" fmla="*/ 24 w 334"/>
                <a:gd name="T41" fmla="*/ 354 h 354"/>
                <a:gd name="T42" fmla="*/ 2 w 334"/>
                <a:gd name="T43" fmla="*/ 340 h 354"/>
                <a:gd name="T44" fmla="*/ 35 w 334"/>
                <a:gd name="T45" fmla="*/ 279 h 354"/>
                <a:gd name="T46" fmla="*/ 35 w 334"/>
                <a:gd name="T47" fmla="*/ 120 h 354"/>
                <a:gd name="T48" fmla="*/ 208 w 334"/>
                <a:gd name="T49" fmla="*/ 0 h 354"/>
                <a:gd name="T50" fmla="*/ 318 w 334"/>
                <a:gd name="T51" fmla="*/ 0 h 354"/>
                <a:gd name="T52" fmla="*/ 334 w 334"/>
                <a:gd name="T53" fmla="*/ 15 h 354"/>
                <a:gd name="T54" fmla="*/ 324 w 334"/>
                <a:gd name="T55" fmla="*/ 28 h 354"/>
                <a:gd name="T56" fmla="*/ 310 w 334"/>
                <a:gd name="T57" fmla="*/ 53 h 354"/>
                <a:gd name="T58" fmla="*/ 310 w 334"/>
                <a:gd name="T59" fmla="*/ 301 h 354"/>
                <a:gd name="T60" fmla="*/ 324 w 334"/>
                <a:gd name="T61" fmla="*/ 326 h 354"/>
                <a:gd name="T62" fmla="*/ 334 w 334"/>
                <a:gd name="T63" fmla="*/ 339 h 354"/>
                <a:gd name="T64" fmla="*/ 318 w 334"/>
                <a:gd name="T65" fmla="*/ 354 h 354"/>
                <a:gd name="T66" fmla="*/ 200 w 334"/>
                <a:gd name="T67" fmla="*/ 354 h 354"/>
                <a:gd name="T68" fmla="*/ 184 w 334"/>
                <a:gd name="T69" fmla="*/ 339 h 354"/>
                <a:gd name="T70" fmla="*/ 194 w 334"/>
                <a:gd name="T71" fmla="*/ 326 h 354"/>
                <a:gd name="T72" fmla="*/ 208 w 334"/>
                <a:gd name="T73" fmla="*/ 301 h 354"/>
                <a:gd name="T74" fmla="*/ 208 w 334"/>
                <a:gd name="T7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354">
                  <a:moveTo>
                    <a:pt x="18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9" y="153"/>
                    <a:pt x="189" y="153"/>
                    <a:pt x="189" y="153"/>
                  </a:cubicBezTo>
                  <a:cubicBezTo>
                    <a:pt x="136" y="354"/>
                    <a:pt x="136" y="354"/>
                    <a:pt x="136" y="354"/>
                  </a:cubicBezTo>
                  <a:cubicBezTo>
                    <a:pt x="124" y="354"/>
                    <a:pt x="124" y="354"/>
                    <a:pt x="124" y="354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4" y="54"/>
                    <a:pt x="32" y="47"/>
                    <a:pt x="29" y="41"/>
                  </a:cubicBezTo>
                  <a:cubicBezTo>
                    <a:pt x="25" y="34"/>
                    <a:pt x="24" y="28"/>
                    <a:pt x="16" y="28"/>
                  </a:cubicBezTo>
                  <a:cubicBezTo>
                    <a:pt x="11" y="27"/>
                    <a:pt x="0" y="26"/>
                    <a:pt x="0" y="15"/>
                  </a:cubicBezTo>
                  <a:cubicBezTo>
                    <a:pt x="0" y="0"/>
                    <a:pt x="13" y="0"/>
                    <a:pt x="18" y="0"/>
                  </a:cubicBezTo>
                  <a:close/>
                  <a:moveTo>
                    <a:pt x="35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279"/>
                    <a:pt x="59" y="279"/>
                    <a:pt x="59" y="279"/>
                  </a:cubicBezTo>
                  <a:cubicBezTo>
                    <a:pt x="66" y="338"/>
                    <a:pt x="93" y="320"/>
                    <a:pt x="93" y="340"/>
                  </a:cubicBezTo>
                  <a:cubicBezTo>
                    <a:pt x="93" y="354"/>
                    <a:pt x="76" y="354"/>
                    <a:pt x="71" y="354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19" y="354"/>
                    <a:pt x="2" y="354"/>
                    <a:pt x="2" y="340"/>
                  </a:cubicBezTo>
                  <a:cubicBezTo>
                    <a:pt x="2" y="320"/>
                    <a:pt x="29" y="338"/>
                    <a:pt x="35" y="279"/>
                  </a:cubicBezTo>
                  <a:lnTo>
                    <a:pt x="35" y="120"/>
                  </a:lnTo>
                  <a:close/>
                  <a:moveTo>
                    <a:pt x="208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20" y="0"/>
                    <a:pt x="334" y="1"/>
                    <a:pt x="334" y="15"/>
                  </a:cubicBezTo>
                  <a:cubicBezTo>
                    <a:pt x="334" y="22"/>
                    <a:pt x="330" y="26"/>
                    <a:pt x="324" y="28"/>
                  </a:cubicBezTo>
                  <a:cubicBezTo>
                    <a:pt x="310" y="33"/>
                    <a:pt x="310" y="36"/>
                    <a:pt x="310" y="53"/>
                  </a:cubicBezTo>
                  <a:cubicBezTo>
                    <a:pt x="310" y="301"/>
                    <a:pt x="310" y="301"/>
                    <a:pt x="310" y="301"/>
                  </a:cubicBezTo>
                  <a:cubicBezTo>
                    <a:pt x="310" y="318"/>
                    <a:pt x="310" y="321"/>
                    <a:pt x="324" y="326"/>
                  </a:cubicBezTo>
                  <a:cubicBezTo>
                    <a:pt x="330" y="328"/>
                    <a:pt x="334" y="332"/>
                    <a:pt x="334" y="339"/>
                  </a:cubicBezTo>
                  <a:cubicBezTo>
                    <a:pt x="334" y="353"/>
                    <a:pt x="320" y="354"/>
                    <a:pt x="318" y="354"/>
                  </a:cubicBezTo>
                  <a:cubicBezTo>
                    <a:pt x="200" y="354"/>
                    <a:pt x="200" y="354"/>
                    <a:pt x="200" y="354"/>
                  </a:cubicBezTo>
                  <a:cubicBezTo>
                    <a:pt x="198" y="354"/>
                    <a:pt x="184" y="353"/>
                    <a:pt x="184" y="339"/>
                  </a:cubicBezTo>
                  <a:cubicBezTo>
                    <a:pt x="184" y="332"/>
                    <a:pt x="188" y="328"/>
                    <a:pt x="194" y="326"/>
                  </a:cubicBezTo>
                  <a:cubicBezTo>
                    <a:pt x="208" y="321"/>
                    <a:pt x="208" y="318"/>
                    <a:pt x="208" y="301"/>
                  </a:cubicBez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Freeform 32"/>
            <p:cNvSpPr>
              <a:spLocks noEditPoints="1"/>
            </p:cNvSpPr>
            <p:nvPr/>
          </p:nvSpPr>
          <p:spPr bwMode="auto">
            <a:xfrm>
              <a:off x="1787306" y="1866948"/>
              <a:ext cx="354013" cy="374650"/>
            </a:xfrm>
            <a:custGeom>
              <a:avLst/>
              <a:gdLst>
                <a:gd name="T0" fmla="*/ 18 w 334"/>
                <a:gd name="T1" fmla="*/ 0 h 354"/>
                <a:gd name="T2" fmla="*/ 124 w 334"/>
                <a:gd name="T3" fmla="*/ 0 h 354"/>
                <a:gd name="T4" fmla="*/ 169 w 334"/>
                <a:gd name="T5" fmla="*/ 145 h 354"/>
                <a:gd name="T6" fmla="*/ 170 w 334"/>
                <a:gd name="T7" fmla="*/ 145 h 354"/>
                <a:gd name="T8" fmla="*/ 188 w 334"/>
                <a:gd name="T9" fmla="*/ 67 h 354"/>
                <a:gd name="T10" fmla="*/ 189 w 334"/>
                <a:gd name="T11" fmla="*/ 67 h 354"/>
                <a:gd name="T12" fmla="*/ 189 w 334"/>
                <a:gd name="T13" fmla="*/ 153 h 354"/>
                <a:gd name="T14" fmla="*/ 136 w 334"/>
                <a:gd name="T15" fmla="*/ 354 h 354"/>
                <a:gd name="T16" fmla="*/ 124 w 334"/>
                <a:gd name="T17" fmla="*/ 354 h 354"/>
                <a:gd name="T18" fmla="*/ 37 w 334"/>
                <a:gd name="T19" fmla="*/ 61 h 354"/>
                <a:gd name="T20" fmla="*/ 29 w 334"/>
                <a:gd name="T21" fmla="*/ 41 h 354"/>
                <a:gd name="T22" fmla="*/ 17 w 334"/>
                <a:gd name="T23" fmla="*/ 28 h 354"/>
                <a:gd name="T24" fmla="*/ 0 w 334"/>
                <a:gd name="T25" fmla="*/ 15 h 354"/>
                <a:gd name="T26" fmla="*/ 18 w 334"/>
                <a:gd name="T27" fmla="*/ 0 h 354"/>
                <a:gd name="T28" fmla="*/ 35 w 334"/>
                <a:gd name="T29" fmla="*/ 120 h 354"/>
                <a:gd name="T30" fmla="*/ 36 w 334"/>
                <a:gd name="T31" fmla="*/ 120 h 354"/>
                <a:gd name="T32" fmla="*/ 60 w 334"/>
                <a:gd name="T33" fmla="*/ 198 h 354"/>
                <a:gd name="T34" fmla="*/ 60 w 334"/>
                <a:gd name="T35" fmla="*/ 279 h 354"/>
                <a:gd name="T36" fmla="*/ 93 w 334"/>
                <a:gd name="T37" fmla="*/ 340 h 354"/>
                <a:gd name="T38" fmla="*/ 71 w 334"/>
                <a:gd name="T39" fmla="*/ 354 h 354"/>
                <a:gd name="T40" fmla="*/ 24 w 334"/>
                <a:gd name="T41" fmla="*/ 354 h 354"/>
                <a:gd name="T42" fmla="*/ 2 w 334"/>
                <a:gd name="T43" fmla="*/ 340 h 354"/>
                <a:gd name="T44" fmla="*/ 35 w 334"/>
                <a:gd name="T45" fmla="*/ 279 h 354"/>
                <a:gd name="T46" fmla="*/ 35 w 334"/>
                <a:gd name="T47" fmla="*/ 120 h 354"/>
                <a:gd name="T48" fmla="*/ 208 w 334"/>
                <a:gd name="T49" fmla="*/ 0 h 354"/>
                <a:gd name="T50" fmla="*/ 318 w 334"/>
                <a:gd name="T51" fmla="*/ 0 h 354"/>
                <a:gd name="T52" fmla="*/ 334 w 334"/>
                <a:gd name="T53" fmla="*/ 15 h 354"/>
                <a:gd name="T54" fmla="*/ 325 w 334"/>
                <a:gd name="T55" fmla="*/ 28 h 354"/>
                <a:gd name="T56" fmla="*/ 310 w 334"/>
                <a:gd name="T57" fmla="*/ 53 h 354"/>
                <a:gd name="T58" fmla="*/ 310 w 334"/>
                <a:gd name="T59" fmla="*/ 301 h 354"/>
                <a:gd name="T60" fmla="*/ 325 w 334"/>
                <a:gd name="T61" fmla="*/ 326 h 354"/>
                <a:gd name="T62" fmla="*/ 334 w 334"/>
                <a:gd name="T63" fmla="*/ 339 h 354"/>
                <a:gd name="T64" fmla="*/ 318 w 334"/>
                <a:gd name="T65" fmla="*/ 354 h 354"/>
                <a:gd name="T66" fmla="*/ 200 w 334"/>
                <a:gd name="T67" fmla="*/ 354 h 354"/>
                <a:gd name="T68" fmla="*/ 185 w 334"/>
                <a:gd name="T69" fmla="*/ 339 h 354"/>
                <a:gd name="T70" fmla="*/ 194 w 334"/>
                <a:gd name="T71" fmla="*/ 326 h 354"/>
                <a:gd name="T72" fmla="*/ 208 w 334"/>
                <a:gd name="T73" fmla="*/ 301 h 354"/>
                <a:gd name="T74" fmla="*/ 208 w 334"/>
                <a:gd name="T7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354">
                  <a:moveTo>
                    <a:pt x="18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70" y="145"/>
                    <a:pt x="170" y="145"/>
                    <a:pt x="170" y="145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9" y="153"/>
                    <a:pt x="189" y="153"/>
                    <a:pt x="189" y="153"/>
                  </a:cubicBezTo>
                  <a:cubicBezTo>
                    <a:pt x="136" y="354"/>
                    <a:pt x="136" y="354"/>
                    <a:pt x="136" y="354"/>
                  </a:cubicBezTo>
                  <a:cubicBezTo>
                    <a:pt x="124" y="354"/>
                    <a:pt x="124" y="354"/>
                    <a:pt x="124" y="354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5" y="54"/>
                    <a:pt x="33" y="47"/>
                    <a:pt x="29" y="41"/>
                  </a:cubicBezTo>
                  <a:cubicBezTo>
                    <a:pt x="25" y="34"/>
                    <a:pt x="24" y="28"/>
                    <a:pt x="17" y="28"/>
                  </a:cubicBezTo>
                  <a:cubicBezTo>
                    <a:pt x="12" y="27"/>
                    <a:pt x="0" y="26"/>
                    <a:pt x="0" y="15"/>
                  </a:cubicBezTo>
                  <a:cubicBezTo>
                    <a:pt x="0" y="0"/>
                    <a:pt x="13" y="0"/>
                    <a:pt x="18" y="0"/>
                  </a:cubicBezTo>
                  <a:close/>
                  <a:moveTo>
                    <a:pt x="35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279"/>
                    <a:pt x="60" y="279"/>
                    <a:pt x="60" y="279"/>
                  </a:cubicBezTo>
                  <a:cubicBezTo>
                    <a:pt x="66" y="338"/>
                    <a:pt x="93" y="320"/>
                    <a:pt x="93" y="340"/>
                  </a:cubicBezTo>
                  <a:cubicBezTo>
                    <a:pt x="93" y="354"/>
                    <a:pt x="76" y="354"/>
                    <a:pt x="71" y="354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19" y="354"/>
                    <a:pt x="2" y="354"/>
                    <a:pt x="2" y="340"/>
                  </a:cubicBezTo>
                  <a:cubicBezTo>
                    <a:pt x="2" y="320"/>
                    <a:pt x="29" y="338"/>
                    <a:pt x="35" y="279"/>
                  </a:cubicBezTo>
                  <a:lnTo>
                    <a:pt x="35" y="120"/>
                  </a:lnTo>
                  <a:close/>
                  <a:moveTo>
                    <a:pt x="208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20" y="0"/>
                    <a:pt x="334" y="1"/>
                    <a:pt x="334" y="15"/>
                  </a:cubicBezTo>
                  <a:cubicBezTo>
                    <a:pt x="334" y="22"/>
                    <a:pt x="330" y="26"/>
                    <a:pt x="325" y="28"/>
                  </a:cubicBezTo>
                  <a:cubicBezTo>
                    <a:pt x="310" y="33"/>
                    <a:pt x="310" y="36"/>
                    <a:pt x="310" y="53"/>
                  </a:cubicBezTo>
                  <a:cubicBezTo>
                    <a:pt x="310" y="301"/>
                    <a:pt x="310" y="301"/>
                    <a:pt x="310" y="301"/>
                  </a:cubicBezTo>
                  <a:cubicBezTo>
                    <a:pt x="310" y="318"/>
                    <a:pt x="310" y="321"/>
                    <a:pt x="325" y="326"/>
                  </a:cubicBezTo>
                  <a:cubicBezTo>
                    <a:pt x="330" y="328"/>
                    <a:pt x="334" y="332"/>
                    <a:pt x="334" y="339"/>
                  </a:cubicBezTo>
                  <a:cubicBezTo>
                    <a:pt x="334" y="353"/>
                    <a:pt x="320" y="354"/>
                    <a:pt x="318" y="354"/>
                  </a:cubicBezTo>
                  <a:cubicBezTo>
                    <a:pt x="200" y="354"/>
                    <a:pt x="200" y="354"/>
                    <a:pt x="200" y="354"/>
                  </a:cubicBezTo>
                  <a:cubicBezTo>
                    <a:pt x="198" y="354"/>
                    <a:pt x="185" y="353"/>
                    <a:pt x="185" y="339"/>
                  </a:cubicBezTo>
                  <a:cubicBezTo>
                    <a:pt x="185" y="332"/>
                    <a:pt x="188" y="328"/>
                    <a:pt x="194" y="326"/>
                  </a:cubicBezTo>
                  <a:cubicBezTo>
                    <a:pt x="208" y="321"/>
                    <a:pt x="208" y="318"/>
                    <a:pt x="208" y="301"/>
                  </a:cubicBez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8" name="Freeform 33"/>
            <p:cNvSpPr>
              <a:spLocks noEditPoints="1"/>
            </p:cNvSpPr>
            <p:nvPr/>
          </p:nvSpPr>
          <p:spPr bwMode="auto">
            <a:xfrm>
              <a:off x="2174656" y="1866948"/>
              <a:ext cx="257175" cy="374650"/>
            </a:xfrm>
            <a:custGeom>
              <a:avLst/>
              <a:gdLst>
                <a:gd name="T0" fmla="*/ 15 w 242"/>
                <a:gd name="T1" fmla="*/ 0 h 354"/>
                <a:gd name="T2" fmla="*/ 126 w 242"/>
                <a:gd name="T3" fmla="*/ 0 h 354"/>
                <a:gd name="T4" fmla="*/ 126 w 242"/>
                <a:gd name="T5" fmla="*/ 354 h 354"/>
                <a:gd name="T6" fmla="*/ 15 w 242"/>
                <a:gd name="T7" fmla="*/ 354 h 354"/>
                <a:gd name="T8" fmla="*/ 0 w 242"/>
                <a:gd name="T9" fmla="*/ 339 h 354"/>
                <a:gd name="T10" fmla="*/ 9 w 242"/>
                <a:gd name="T11" fmla="*/ 326 h 354"/>
                <a:gd name="T12" fmla="*/ 23 w 242"/>
                <a:gd name="T13" fmla="*/ 301 h 354"/>
                <a:gd name="T14" fmla="*/ 23 w 242"/>
                <a:gd name="T15" fmla="*/ 53 h 354"/>
                <a:gd name="T16" fmla="*/ 9 w 242"/>
                <a:gd name="T17" fmla="*/ 28 h 354"/>
                <a:gd name="T18" fmla="*/ 0 w 242"/>
                <a:gd name="T19" fmla="*/ 15 h 354"/>
                <a:gd name="T20" fmla="*/ 15 w 242"/>
                <a:gd name="T21" fmla="*/ 0 h 354"/>
                <a:gd name="T22" fmla="*/ 144 w 242"/>
                <a:gd name="T23" fmla="*/ 0 h 354"/>
                <a:gd name="T24" fmla="*/ 238 w 242"/>
                <a:gd name="T25" fmla="*/ 0 h 354"/>
                <a:gd name="T26" fmla="*/ 238 w 242"/>
                <a:gd name="T27" fmla="*/ 96 h 354"/>
                <a:gd name="T28" fmla="*/ 225 w 242"/>
                <a:gd name="T29" fmla="*/ 108 h 354"/>
                <a:gd name="T30" fmla="*/ 213 w 242"/>
                <a:gd name="T31" fmla="*/ 96 h 354"/>
                <a:gd name="T32" fmla="*/ 144 w 242"/>
                <a:gd name="T33" fmla="*/ 28 h 354"/>
                <a:gd name="T34" fmla="*/ 144 w 242"/>
                <a:gd name="T35" fmla="*/ 0 h 354"/>
                <a:gd name="T36" fmla="*/ 144 w 242"/>
                <a:gd name="T37" fmla="*/ 158 h 354"/>
                <a:gd name="T38" fmla="*/ 174 w 242"/>
                <a:gd name="T39" fmla="*/ 117 h 354"/>
                <a:gd name="T40" fmla="*/ 187 w 242"/>
                <a:gd name="T41" fmla="*/ 101 h 354"/>
                <a:gd name="T42" fmla="*/ 198 w 242"/>
                <a:gd name="T43" fmla="*/ 122 h 354"/>
                <a:gd name="T44" fmla="*/ 198 w 242"/>
                <a:gd name="T45" fmla="*/ 224 h 354"/>
                <a:gd name="T46" fmla="*/ 187 w 242"/>
                <a:gd name="T47" fmla="*/ 244 h 354"/>
                <a:gd name="T48" fmla="*/ 174 w 242"/>
                <a:gd name="T49" fmla="*/ 229 h 354"/>
                <a:gd name="T50" fmla="*/ 144 w 242"/>
                <a:gd name="T51" fmla="*/ 187 h 354"/>
                <a:gd name="T52" fmla="*/ 144 w 242"/>
                <a:gd name="T53" fmla="*/ 158 h 354"/>
                <a:gd name="T54" fmla="*/ 144 w 242"/>
                <a:gd name="T55" fmla="*/ 326 h 354"/>
                <a:gd name="T56" fmla="*/ 215 w 242"/>
                <a:gd name="T57" fmla="*/ 258 h 354"/>
                <a:gd name="T58" fmla="*/ 228 w 242"/>
                <a:gd name="T59" fmla="*/ 243 h 354"/>
                <a:gd name="T60" fmla="*/ 240 w 242"/>
                <a:gd name="T61" fmla="*/ 259 h 354"/>
                <a:gd name="T62" fmla="*/ 240 w 242"/>
                <a:gd name="T63" fmla="*/ 354 h 354"/>
                <a:gd name="T64" fmla="*/ 144 w 242"/>
                <a:gd name="T65" fmla="*/ 354 h 354"/>
                <a:gd name="T66" fmla="*/ 144 w 242"/>
                <a:gd name="T67" fmla="*/ 32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2" h="354">
                  <a:moveTo>
                    <a:pt x="15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26" y="354"/>
                    <a:pt x="126" y="354"/>
                    <a:pt x="126" y="354"/>
                  </a:cubicBezTo>
                  <a:cubicBezTo>
                    <a:pt x="15" y="354"/>
                    <a:pt x="15" y="354"/>
                    <a:pt x="15" y="354"/>
                  </a:cubicBezTo>
                  <a:cubicBezTo>
                    <a:pt x="14" y="354"/>
                    <a:pt x="0" y="353"/>
                    <a:pt x="0" y="339"/>
                  </a:cubicBezTo>
                  <a:cubicBezTo>
                    <a:pt x="0" y="332"/>
                    <a:pt x="4" y="328"/>
                    <a:pt x="9" y="326"/>
                  </a:cubicBezTo>
                  <a:cubicBezTo>
                    <a:pt x="24" y="321"/>
                    <a:pt x="23" y="318"/>
                    <a:pt x="23" y="30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36"/>
                    <a:pt x="24" y="33"/>
                    <a:pt x="9" y="28"/>
                  </a:cubicBezTo>
                  <a:cubicBezTo>
                    <a:pt x="4" y="26"/>
                    <a:pt x="0" y="22"/>
                    <a:pt x="0" y="15"/>
                  </a:cubicBezTo>
                  <a:cubicBezTo>
                    <a:pt x="0" y="1"/>
                    <a:pt x="14" y="0"/>
                    <a:pt x="15" y="0"/>
                  </a:cubicBezTo>
                  <a:close/>
                  <a:moveTo>
                    <a:pt x="144" y="0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238" y="96"/>
                    <a:pt x="238" y="96"/>
                    <a:pt x="238" y="96"/>
                  </a:cubicBezTo>
                  <a:cubicBezTo>
                    <a:pt x="238" y="99"/>
                    <a:pt x="237" y="108"/>
                    <a:pt x="225" y="108"/>
                  </a:cubicBezTo>
                  <a:cubicBezTo>
                    <a:pt x="217" y="108"/>
                    <a:pt x="215" y="103"/>
                    <a:pt x="213" y="96"/>
                  </a:cubicBezTo>
                  <a:cubicBezTo>
                    <a:pt x="202" y="58"/>
                    <a:pt x="181" y="34"/>
                    <a:pt x="144" y="28"/>
                  </a:cubicBezTo>
                  <a:lnTo>
                    <a:pt x="144" y="0"/>
                  </a:lnTo>
                  <a:close/>
                  <a:moveTo>
                    <a:pt x="144" y="158"/>
                  </a:moveTo>
                  <a:cubicBezTo>
                    <a:pt x="162" y="153"/>
                    <a:pt x="170" y="135"/>
                    <a:pt x="174" y="117"/>
                  </a:cubicBezTo>
                  <a:cubicBezTo>
                    <a:pt x="176" y="109"/>
                    <a:pt x="178" y="101"/>
                    <a:pt x="187" y="101"/>
                  </a:cubicBezTo>
                  <a:cubicBezTo>
                    <a:pt x="200" y="101"/>
                    <a:pt x="198" y="118"/>
                    <a:pt x="198" y="122"/>
                  </a:cubicBezTo>
                  <a:cubicBezTo>
                    <a:pt x="198" y="224"/>
                    <a:pt x="198" y="224"/>
                    <a:pt x="198" y="224"/>
                  </a:cubicBezTo>
                  <a:cubicBezTo>
                    <a:pt x="198" y="228"/>
                    <a:pt x="200" y="244"/>
                    <a:pt x="187" y="244"/>
                  </a:cubicBezTo>
                  <a:cubicBezTo>
                    <a:pt x="178" y="244"/>
                    <a:pt x="176" y="237"/>
                    <a:pt x="174" y="229"/>
                  </a:cubicBezTo>
                  <a:cubicBezTo>
                    <a:pt x="170" y="211"/>
                    <a:pt x="162" y="193"/>
                    <a:pt x="144" y="187"/>
                  </a:cubicBezTo>
                  <a:lnTo>
                    <a:pt x="144" y="158"/>
                  </a:lnTo>
                  <a:close/>
                  <a:moveTo>
                    <a:pt x="144" y="326"/>
                  </a:moveTo>
                  <a:cubicBezTo>
                    <a:pt x="178" y="321"/>
                    <a:pt x="204" y="295"/>
                    <a:pt x="215" y="258"/>
                  </a:cubicBezTo>
                  <a:cubicBezTo>
                    <a:pt x="218" y="251"/>
                    <a:pt x="221" y="243"/>
                    <a:pt x="228" y="243"/>
                  </a:cubicBezTo>
                  <a:cubicBezTo>
                    <a:pt x="242" y="243"/>
                    <a:pt x="240" y="257"/>
                    <a:pt x="240" y="259"/>
                  </a:cubicBezTo>
                  <a:cubicBezTo>
                    <a:pt x="240" y="354"/>
                    <a:pt x="240" y="354"/>
                    <a:pt x="240" y="354"/>
                  </a:cubicBezTo>
                  <a:cubicBezTo>
                    <a:pt x="144" y="354"/>
                    <a:pt x="144" y="354"/>
                    <a:pt x="144" y="354"/>
                  </a:cubicBezTo>
                  <a:lnTo>
                    <a:pt x="144" y="3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Freeform 34"/>
            <p:cNvSpPr>
              <a:spLocks noEditPoints="1"/>
            </p:cNvSpPr>
            <p:nvPr/>
          </p:nvSpPr>
          <p:spPr bwMode="auto">
            <a:xfrm>
              <a:off x="2471518" y="1866948"/>
              <a:ext cx="322263" cy="382587"/>
            </a:xfrm>
            <a:custGeom>
              <a:avLst/>
              <a:gdLst>
                <a:gd name="T0" fmla="*/ 24 w 304"/>
                <a:gd name="T1" fmla="*/ 53 h 361"/>
                <a:gd name="T2" fmla="*/ 9 w 304"/>
                <a:gd name="T3" fmla="*/ 28 h 361"/>
                <a:gd name="T4" fmla="*/ 0 w 304"/>
                <a:gd name="T5" fmla="*/ 15 h 361"/>
                <a:gd name="T6" fmla="*/ 16 w 304"/>
                <a:gd name="T7" fmla="*/ 0 h 361"/>
                <a:gd name="T8" fmla="*/ 126 w 304"/>
                <a:gd name="T9" fmla="*/ 0 h 361"/>
                <a:gd name="T10" fmla="*/ 126 w 304"/>
                <a:gd name="T11" fmla="*/ 301 h 361"/>
                <a:gd name="T12" fmla="*/ 140 w 304"/>
                <a:gd name="T13" fmla="*/ 326 h 361"/>
                <a:gd name="T14" fmla="*/ 149 w 304"/>
                <a:gd name="T15" fmla="*/ 339 h 361"/>
                <a:gd name="T16" fmla="*/ 134 w 304"/>
                <a:gd name="T17" fmla="*/ 354 h 361"/>
                <a:gd name="T18" fmla="*/ 16 w 304"/>
                <a:gd name="T19" fmla="*/ 354 h 361"/>
                <a:gd name="T20" fmla="*/ 0 w 304"/>
                <a:gd name="T21" fmla="*/ 339 h 361"/>
                <a:gd name="T22" fmla="*/ 9 w 304"/>
                <a:gd name="T23" fmla="*/ 326 h 361"/>
                <a:gd name="T24" fmla="*/ 24 w 304"/>
                <a:gd name="T25" fmla="*/ 301 h 361"/>
                <a:gd name="T26" fmla="*/ 24 w 304"/>
                <a:gd name="T27" fmla="*/ 53 h 361"/>
                <a:gd name="T28" fmla="*/ 145 w 304"/>
                <a:gd name="T29" fmla="*/ 0 h 361"/>
                <a:gd name="T30" fmla="*/ 147 w 304"/>
                <a:gd name="T31" fmla="*/ 0 h 361"/>
                <a:gd name="T32" fmla="*/ 227 w 304"/>
                <a:gd name="T33" fmla="*/ 13 h 361"/>
                <a:gd name="T34" fmla="*/ 270 w 304"/>
                <a:gd name="T35" fmla="*/ 91 h 361"/>
                <a:gd name="T36" fmla="*/ 196 w 304"/>
                <a:gd name="T37" fmla="*/ 180 h 361"/>
                <a:gd name="T38" fmla="*/ 196 w 304"/>
                <a:gd name="T39" fmla="*/ 181 h 361"/>
                <a:gd name="T40" fmla="*/ 270 w 304"/>
                <a:gd name="T41" fmla="*/ 249 h 361"/>
                <a:gd name="T42" fmla="*/ 270 w 304"/>
                <a:gd name="T43" fmla="*/ 291 h 361"/>
                <a:gd name="T44" fmla="*/ 274 w 304"/>
                <a:gd name="T45" fmla="*/ 304 h 361"/>
                <a:gd name="T46" fmla="*/ 292 w 304"/>
                <a:gd name="T47" fmla="*/ 291 h 361"/>
                <a:gd name="T48" fmla="*/ 304 w 304"/>
                <a:gd name="T49" fmla="*/ 304 h 361"/>
                <a:gd name="T50" fmla="*/ 281 w 304"/>
                <a:gd name="T51" fmla="*/ 344 h 361"/>
                <a:gd name="T52" fmla="*/ 234 w 304"/>
                <a:gd name="T53" fmla="*/ 361 h 361"/>
                <a:gd name="T54" fmla="*/ 187 w 304"/>
                <a:gd name="T55" fmla="*/ 341 h 361"/>
                <a:gd name="T56" fmla="*/ 170 w 304"/>
                <a:gd name="T57" fmla="*/ 281 h 361"/>
                <a:gd name="T58" fmla="*/ 170 w 304"/>
                <a:gd name="T59" fmla="*/ 249 h 361"/>
                <a:gd name="T60" fmla="*/ 145 w 304"/>
                <a:gd name="T61" fmla="*/ 198 h 361"/>
                <a:gd name="T62" fmla="*/ 145 w 304"/>
                <a:gd name="T63" fmla="*/ 170 h 361"/>
                <a:gd name="T64" fmla="*/ 170 w 304"/>
                <a:gd name="T65" fmla="*/ 129 h 361"/>
                <a:gd name="T66" fmla="*/ 170 w 304"/>
                <a:gd name="T67" fmla="*/ 72 h 361"/>
                <a:gd name="T68" fmla="*/ 145 w 304"/>
                <a:gd name="T69" fmla="*/ 28 h 361"/>
                <a:gd name="T70" fmla="*/ 145 w 304"/>
                <a:gd name="T7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4" h="361">
                  <a:moveTo>
                    <a:pt x="24" y="53"/>
                  </a:moveTo>
                  <a:cubicBezTo>
                    <a:pt x="24" y="36"/>
                    <a:pt x="24" y="33"/>
                    <a:pt x="9" y="28"/>
                  </a:cubicBezTo>
                  <a:cubicBezTo>
                    <a:pt x="4" y="26"/>
                    <a:pt x="0" y="22"/>
                    <a:pt x="0" y="15"/>
                  </a:cubicBezTo>
                  <a:cubicBezTo>
                    <a:pt x="0" y="1"/>
                    <a:pt x="14" y="0"/>
                    <a:pt x="1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6" y="301"/>
                    <a:pt x="126" y="301"/>
                    <a:pt x="126" y="301"/>
                  </a:cubicBezTo>
                  <a:cubicBezTo>
                    <a:pt x="126" y="318"/>
                    <a:pt x="125" y="321"/>
                    <a:pt x="140" y="326"/>
                  </a:cubicBezTo>
                  <a:cubicBezTo>
                    <a:pt x="146" y="328"/>
                    <a:pt x="149" y="332"/>
                    <a:pt x="149" y="339"/>
                  </a:cubicBezTo>
                  <a:cubicBezTo>
                    <a:pt x="149" y="353"/>
                    <a:pt x="135" y="354"/>
                    <a:pt x="134" y="354"/>
                  </a:cubicBezTo>
                  <a:cubicBezTo>
                    <a:pt x="16" y="354"/>
                    <a:pt x="16" y="354"/>
                    <a:pt x="16" y="354"/>
                  </a:cubicBezTo>
                  <a:cubicBezTo>
                    <a:pt x="14" y="354"/>
                    <a:pt x="0" y="353"/>
                    <a:pt x="0" y="339"/>
                  </a:cubicBezTo>
                  <a:cubicBezTo>
                    <a:pt x="0" y="332"/>
                    <a:pt x="4" y="328"/>
                    <a:pt x="9" y="326"/>
                  </a:cubicBezTo>
                  <a:cubicBezTo>
                    <a:pt x="24" y="321"/>
                    <a:pt x="24" y="318"/>
                    <a:pt x="24" y="301"/>
                  </a:cubicBezTo>
                  <a:lnTo>
                    <a:pt x="24" y="53"/>
                  </a:lnTo>
                  <a:close/>
                  <a:moveTo>
                    <a:pt x="145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74" y="0"/>
                    <a:pt x="202" y="0"/>
                    <a:pt x="227" y="13"/>
                  </a:cubicBezTo>
                  <a:cubicBezTo>
                    <a:pt x="255" y="29"/>
                    <a:pt x="270" y="55"/>
                    <a:pt x="270" y="91"/>
                  </a:cubicBezTo>
                  <a:cubicBezTo>
                    <a:pt x="271" y="145"/>
                    <a:pt x="239" y="169"/>
                    <a:pt x="196" y="180"/>
                  </a:cubicBezTo>
                  <a:cubicBezTo>
                    <a:pt x="196" y="181"/>
                    <a:pt x="196" y="181"/>
                    <a:pt x="196" y="181"/>
                  </a:cubicBezTo>
                  <a:cubicBezTo>
                    <a:pt x="234" y="187"/>
                    <a:pt x="269" y="199"/>
                    <a:pt x="270" y="249"/>
                  </a:cubicBezTo>
                  <a:cubicBezTo>
                    <a:pt x="270" y="291"/>
                    <a:pt x="270" y="291"/>
                    <a:pt x="270" y="291"/>
                  </a:cubicBezTo>
                  <a:cubicBezTo>
                    <a:pt x="270" y="295"/>
                    <a:pt x="269" y="304"/>
                    <a:pt x="274" y="304"/>
                  </a:cubicBezTo>
                  <a:cubicBezTo>
                    <a:pt x="281" y="304"/>
                    <a:pt x="282" y="291"/>
                    <a:pt x="292" y="291"/>
                  </a:cubicBezTo>
                  <a:cubicBezTo>
                    <a:pt x="298" y="291"/>
                    <a:pt x="304" y="298"/>
                    <a:pt x="304" y="304"/>
                  </a:cubicBezTo>
                  <a:cubicBezTo>
                    <a:pt x="304" y="318"/>
                    <a:pt x="290" y="336"/>
                    <a:pt x="281" y="344"/>
                  </a:cubicBezTo>
                  <a:cubicBezTo>
                    <a:pt x="267" y="357"/>
                    <a:pt x="252" y="361"/>
                    <a:pt x="234" y="361"/>
                  </a:cubicBezTo>
                  <a:cubicBezTo>
                    <a:pt x="216" y="361"/>
                    <a:pt x="200" y="355"/>
                    <a:pt x="187" y="341"/>
                  </a:cubicBezTo>
                  <a:cubicBezTo>
                    <a:pt x="172" y="324"/>
                    <a:pt x="170" y="303"/>
                    <a:pt x="170" y="281"/>
                  </a:cubicBezTo>
                  <a:cubicBezTo>
                    <a:pt x="170" y="249"/>
                    <a:pt x="170" y="249"/>
                    <a:pt x="170" y="249"/>
                  </a:cubicBezTo>
                  <a:cubicBezTo>
                    <a:pt x="170" y="227"/>
                    <a:pt x="170" y="201"/>
                    <a:pt x="145" y="198"/>
                  </a:cubicBezTo>
                  <a:cubicBezTo>
                    <a:pt x="145" y="170"/>
                    <a:pt x="145" y="170"/>
                    <a:pt x="145" y="170"/>
                  </a:cubicBezTo>
                  <a:cubicBezTo>
                    <a:pt x="167" y="168"/>
                    <a:pt x="170" y="152"/>
                    <a:pt x="170" y="129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70" y="48"/>
                    <a:pt x="166" y="37"/>
                    <a:pt x="145" y="28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0" name="Freeform 35"/>
            <p:cNvSpPr>
              <a:spLocks noEditPoints="1"/>
            </p:cNvSpPr>
            <p:nvPr/>
          </p:nvSpPr>
          <p:spPr bwMode="auto">
            <a:xfrm>
              <a:off x="2957293" y="1859011"/>
              <a:ext cx="263525" cy="390525"/>
            </a:xfrm>
            <a:custGeom>
              <a:avLst/>
              <a:gdLst>
                <a:gd name="T0" fmla="*/ 135 w 249"/>
                <a:gd name="T1" fmla="*/ 368 h 369"/>
                <a:gd name="T2" fmla="*/ 0 w 249"/>
                <a:gd name="T3" fmla="*/ 190 h 369"/>
                <a:gd name="T4" fmla="*/ 135 w 249"/>
                <a:gd name="T5" fmla="*/ 0 h 369"/>
                <a:gd name="T6" fmla="*/ 135 w 249"/>
                <a:gd name="T7" fmla="*/ 28 h 369"/>
                <a:gd name="T8" fmla="*/ 109 w 249"/>
                <a:gd name="T9" fmla="*/ 72 h 369"/>
                <a:gd name="T10" fmla="*/ 109 w 249"/>
                <a:gd name="T11" fmla="*/ 295 h 369"/>
                <a:gd name="T12" fmla="*/ 135 w 249"/>
                <a:gd name="T13" fmla="*/ 340 h 369"/>
                <a:gd name="T14" fmla="*/ 135 w 249"/>
                <a:gd name="T15" fmla="*/ 368 h 369"/>
                <a:gd name="T16" fmla="*/ 154 w 249"/>
                <a:gd name="T17" fmla="*/ 0 h 369"/>
                <a:gd name="T18" fmla="*/ 213 w 249"/>
                <a:gd name="T19" fmla="*/ 19 h 369"/>
                <a:gd name="T20" fmla="*/ 224 w 249"/>
                <a:gd name="T21" fmla="*/ 10 h 369"/>
                <a:gd name="T22" fmla="*/ 235 w 249"/>
                <a:gd name="T23" fmla="*/ 0 h 369"/>
                <a:gd name="T24" fmla="*/ 249 w 249"/>
                <a:gd name="T25" fmla="*/ 17 h 369"/>
                <a:gd name="T26" fmla="*/ 249 w 249"/>
                <a:gd name="T27" fmla="*/ 127 h 369"/>
                <a:gd name="T28" fmla="*/ 235 w 249"/>
                <a:gd name="T29" fmla="*/ 144 h 369"/>
                <a:gd name="T30" fmla="*/ 220 w 249"/>
                <a:gd name="T31" fmla="*/ 127 h 369"/>
                <a:gd name="T32" fmla="*/ 154 w 249"/>
                <a:gd name="T33" fmla="*/ 28 h 369"/>
                <a:gd name="T34" fmla="*/ 154 w 249"/>
                <a:gd name="T35" fmla="*/ 0 h 369"/>
                <a:gd name="T36" fmla="*/ 236 w 249"/>
                <a:gd name="T37" fmla="*/ 258 h 369"/>
                <a:gd name="T38" fmla="*/ 249 w 249"/>
                <a:gd name="T39" fmla="*/ 274 h 369"/>
                <a:gd name="T40" fmla="*/ 154 w 249"/>
                <a:gd name="T41" fmla="*/ 368 h 369"/>
                <a:gd name="T42" fmla="*/ 154 w 249"/>
                <a:gd name="T43" fmla="*/ 340 h 369"/>
                <a:gd name="T44" fmla="*/ 223 w 249"/>
                <a:gd name="T45" fmla="*/ 273 h 369"/>
                <a:gd name="T46" fmla="*/ 236 w 249"/>
                <a:gd name="T47" fmla="*/ 25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9" h="369">
                  <a:moveTo>
                    <a:pt x="135" y="368"/>
                  </a:moveTo>
                  <a:cubicBezTo>
                    <a:pt x="43" y="366"/>
                    <a:pt x="0" y="287"/>
                    <a:pt x="0" y="190"/>
                  </a:cubicBezTo>
                  <a:cubicBezTo>
                    <a:pt x="0" y="81"/>
                    <a:pt x="54" y="4"/>
                    <a:pt x="135" y="0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15" y="32"/>
                    <a:pt x="109" y="52"/>
                    <a:pt x="109" y="72"/>
                  </a:cubicBezTo>
                  <a:cubicBezTo>
                    <a:pt x="109" y="295"/>
                    <a:pt x="109" y="295"/>
                    <a:pt x="109" y="295"/>
                  </a:cubicBezTo>
                  <a:cubicBezTo>
                    <a:pt x="109" y="315"/>
                    <a:pt x="115" y="335"/>
                    <a:pt x="135" y="340"/>
                  </a:cubicBezTo>
                  <a:lnTo>
                    <a:pt x="135" y="368"/>
                  </a:lnTo>
                  <a:close/>
                  <a:moveTo>
                    <a:pt x="154" y="0"/>
                  </a:moveTo>
                  <a:cubicBezTo>
                    <a:pt x="170" y="1"/>
                    <a:pt x="202" y="19"/>
                    <a:pt x="213" y="19"/>
                  </a:cubicBezTo>
                  <a:cubicBezTo>
                    <a:pt x="219" y="19"/>
                    <a:pt x="221" y="16"/>
                    <a:pt x="224" y="10"/>
                  </a:cubicBezTo>
                  <a:cubicBezTo>
                    <a:pt x="226" y="4"/>
                    <a:pt x="229" y="0"/>
                    <a:pt x="235" y="0"/>
                  </a:cubicBezTo>
                  <a:cubicBezTo>
                    <a:pt x="249" y="0"/>
                    <a:pt x="249" y="15"/>
                    <a:pt x="249" y="17"/>
                  </a:cubicBezTo>
                  <a:cubicBezTo>
                    <a:pt x="249" y="127"/>
                    <a:pt x="249" y="127"/>
                    <a:pt x="249" y="127"/>
                  </a:cubicBezTo>
                  <a:cubicBezTo>
                    <a:pt x="249" y="129"/>
                    <a:pt x="249" y="144"/>
                    <a:pt x="235" y="144"/>
                  </a:cubicBezTo>
                  <a:cubicBezTo>
                    <a:pt x="226" y="144"/>
                    <a:pt x="221" y="136"/>
                    <a:pt x="220" y="127"/>
                  </a:cubicBezTo>
                  <a:cubicBezTo>
                    <a:pt x="213" y="89"/>
                    <a:pt x="193" y="40"/>
                    <a:pt x="154" y="28"/>
                  </a:cubicBezTo>
                  <a:lnTo>
                    <a:pt x="154" y="0"/>
                  </a:lnTo>
                  <a:close/>
                  <a:moveTo>
                    <a:pt x="236" y="258"/>
                  </a:moveTo>
                  <a:cubicBezTo>
                    <a:pt x="244" y="258"/>
                    <a:pt x="249" y="266"/>
                    <a:pt x="249" y="274"/>
                  </a:cubicBezTo>
                  <a:cubicBezTo>
                    <a:pt x="248" y="313"/>
                    <a:pt x="198" y="369"/>
                    <a:pt x="154" y="368"/>
                  </a:cubicBezTo>
                  <a:cubicBezTo>
                    <a:pt x="154" y="340"/>
                    <a:pt x="154" y="340"/>
                    <a:pt x="154" y="340"/>
                  </a:cubicBezTo>
                  <a:cubicBezTo>
                    <a:pt x="186" y="332"/>
                    <a:pt x="213" y="308"/>
                    <a:pt x="223" y="273"/>
                  </a:cubicBezTo>
                  <a:cubicBezTo>
                    <a:pt x="225" y="265"/>
                    <a:pt x="228" y="258"/>
                    <a:pt x="236" y="2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Freeform 36"/>
            <p:cNvSpPr>
              <a:spLocks noEditPoints="1"/>
            </p:cNvSpPr>
            <p:nvPr/>
          </p:nvSpPr>
          <p:spPr bwMode="auto">
            <a:xfrm>
              <a:off x="3233518" y="1866948"/>
              <a:ext cx="307975" cy="374650"/>
            </a:xfrm>
            <a:custGeom>
              <a:avLst/>
              <a:gdLst>
                <a:gd name="T0" fmla="*/ 107 w 291"/>
                <a:gd name="T1" fmla="*/ 120 h 354"/>
                <a:gd name="T2" fmla="*/ 68 w 291"/>
                <a:gd name="T3" fmla="*/ 281 h 354"/>
                <a:gd name="T4" fmla="*/ 81 w 291"/>
                <a:gd name="T5" fmla="*/ 325 h 354"/>
                <a:gd name="T6" fmla="*/ 94 w 291"/>
                <a:gd name="T7" fmla="*/ 341 h 354"/>
                <a:gd name="T8" fmla="*/ 72 w 291"/>
                <a:gd name="T9" fmla="*/ 354 h 354"/>
                <a:gd name="T10" fmla="*/ 24 w 291"/>
                <a:gd name="T11" fmla="*/ 354 h 354"/>
                <a:gd name="T12" fmla="*/ 0 w 291"/>
                <a:gd name="T13" fmla="*/ 339 h 354"/>
                <a:gd name="T14" fmla="*/ 17 w 291"/>
                <a:gd name="T15" fmla="*/ 323 h 354"/>
                <a:gd name="T16" fmla="*/ 45 w 291"/>
                <a:gd name="T17" fmla="*/ 274 h 354"/>
                <a:gd name="T18" fmla="*/ 95 w 291"/>
                <a:gd name="T19" fmla="*/ 67 h 354"/>
                <a:gd name="T20" fmla="*/ 96 w 291"/>
                <a:gd name="T21" fmla="*/ 67 h 354"/>
                <a:gd name="T22" fmla="*/ 107 w 291"/>
                <a:gd name="T23" fmla="*/ 120 h 354"/>
                <a:gd name="T24" fmla="*/ 152 w 291"/>
                <a:gd name="T25" fmla="*/ 262 h 354"/>
                <a:gd name="T26" fmla="*/ 91 w 291"/>
                <a:gd name="T27" fmla="*/ 262 h 354"/>
                <a:gd name="T28" fmla="*/ 97 w 291"/>
                <a:gd name="T29" fmla="*/ 235 h 354"/>
                <a:gd name="T30" fmla="*/ 148 w 291"/>
                <a:gd name="T31" fmla="*/ 235 h 354"/>
                <a:gd name="T32" fmla="*/ 105 w 291"/>
                <a:gd name="T33" fmla="*/ 26 h 354"/>
                <a:gd name="T34" fmla="*/ 111 w 291"/>
                <a:gd name="T35" fmla="*/ 0 h 354"/>
                <a:gd name="T36" fmla="*/ 203 w 291"/>
                <a:gd name="T37" fmla="*/ 0 h 354"/>
                <a:gd name="T38" fmla="*/ 266 w 291"/>
                <a:gd name="T39" fmla="*/ 299 h 354"/>
                <a:gd name="T40" fmla="*/ 280 w 291"/>
                <a:gd name="T41" fmla="*/ 327 h 354"/>
                <a:gd name="T42" fmla="*/ 291 w 291"/>
                <a:gd name="T43" fmla="*/ 341 h 354"/>
                <a:gd name="T44" fmla="*/ 268 w 291"/>
                <a:gd name="T45" fmla="*/ 354 h 354"/>
                <a:gd name="T46" fmla="*/ 164 w 291"/>
                <a:gd name="T47" fmla="*/ 354 h 354"/>
                <a:gd name="T48" fmla="*/ 143 w 291"/>
                <a:gd name="T49" fmla="*/ 340 h 354"/>
                <a:gd name="T50" fmla="*/ 151 w 291"/>
                <a:gd name="T51" fmla="*/ 327 h 354"/>
                <a:gd name="T52" fmla="*/ 160 w 291"/>
                <a:gd name="T53" fmla="*/ 298 h 354"/>
                <a:gd name="T54" fmla="*/ 152 w 291"/>
                <a:gd name="T55" fmla="*/ 26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1" h="354">
                  <a:moveTo>
                    <a:pt x="107" y="120"/>
                  </a:moveTo>
                  <a:cubicBezTo>
                    <a:pt x="68" y="281"/>
                    <a:pt x="68" y="281"/>
                    <a:pt x="68" y="281"/>
                  </a:cubicBezTo>
                  <a:cubicBezTo>
                    <a:pt x="61" y="310"/>
                    <a:pt x="67" y="318"/>
                    <a:pt x="81" y="325"/>
                  </a:cubicBezTo>
                  <a:cubicBezTo>
                    <a:pt x="88" y="329"/>
                    <a:pt x="94" y="331"/>
                    <a:pt x="94" y="341"/>
                  </a:cubicBezTo>
                  <a:cubicBezTo>
                    <a:pt x="94" y="354"/>
                    <a:pt x="80" y="354"/>
                    <a:pt x="72" y="354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16" y="354"/>
                    <a:pt x="0" y="353"/>
                    <a:pt x="0" y="339"/>
                  </a:cubicBezTo>
                  <a:cubicBezTo>
                    <a:pt x="0" y="328"/>
                    <a:pt x="8" y="329"/>
                    <a:pt x="17" y="323"/>
                  </a:cubicBezTo>
                  <a:cubicBezTo>
                    <a:pt x="26" y="318"/>
                    <a:pt x="37" y="307"/>
                    <a:pt x="45" y="27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7"/>
                    <a:pt x="96" y="67"/>
                    <a:pt x="96" y="67"/>
                  </a:cubicBezTo>
                  <a:lnTo>
                    <a:pt x="107" y="120"/>
                  </a:lnTo>
                  <a:close/>
                  <a:moveTo>
                    <a:pt x="152" y="262"/>
                  </a:moveTo>
                  <a:cubicBezTo>
                    <a:pt x="91" y="262"/>
                    <a:pt x="91" y="262"/>
                    <a:pt x="91" y="262"/>
                  </a:cubicBezTo>
                  <a:cubicBezTo>
                    <a:pt x="97" y="235"/>
                    <a:pt x="97" y="235"/>
                    <a:pt x="97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66" y="299"/>
                    <a:pt x="266" y="299"/>
                    <a:pt x="266" y="299"/>
                  </a:cubicBezTo>
                  <a:cubicBezTo>
                    <a:pt x="268" y="312"/>
                    <a:pt x="269" y="321"/>
                    <a:pt x="280" y="327"/>
                  </a:cubicBezTo>
                  <a:cubicBezTo>
                    <a:pt x="286" y="329"/>
                    <a:pt x="291" y="333"/>
                    <a:pt x="291" y="341"/>
                  </a:cubicBezTo>
                  <a:cubicBezTo>
                    <a:pt x="291" y="354"/>
                    <a:pt x="276" y="354"/>
                    <a:pt x="268" y="354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55" y="354"/>
                    <a:pt x="143" y="353"/>
                    <a:pt x="143" y="340"/>
                  </a:cubicBezTo>
                  <a:cubicBezTo>
                    <a:pt x="143" y="333"/>
                    <a:pt x="146" y="330"/>
                    <a:pt x="151" y="327"/>
                  </a:cubicBezTo>
                  <a:cubicBezTo>
                    <a:pt x="162" y="320"/>
                    <a:pt x="164" y="317"/>
                    <a:pt x="160" y="298"/>
                  </a:cubicBezTo>
                  <a:lnTo>
                    <a:pt x="152" y="2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Freeform 37"/>
            <p:cNvSpPr>
              <a:spLocks noEditPoints="1"/>
            </p:cNvSpPr>
            <p:nvPr/>
          </p:nvSpPr>
          <p:spPr bwMode="auto">
            <a:xfrm>
              <a:off x="3563718" y="1866948"/>
              <a:ext cx="354013" cy="374650"/>
            </a:xfrm>
            <a:custGeom>
              <a:avLst/>
              <a:gdLst>
                <a:gd name="T0" fmla="*/ 18 w 334"/>
                <a:gd name="T1" fmla="*/ 0 h 354"/>
                <a:gd name="T2" fmla="*/ 124 w 334"/>
                <a:gd name="T3" fmla="*/ 0 h 354"/>
                <a:gd name="T4" fmla="*/ 169 w 334"/>
                <a:gd name="T5" fmla="*/ 145 h 354"/>
                <a:gd name="T6" fmla="*/ 169 w 334"/>
                <a:gd name="T7" fmla="*/ 145 h 354"/>
                <a:gd name="T8" fmla="*/ 188 w 334"/>
                <a:gd name="T9" fmla="*/ 67 h 354"/>
                <a:gd name="T10" fmla="*/ 189 w 334"/>
                <a:gd name="T11" fmla="*/ 67 h 354"/>
                <a:gd name="T12" fmla="*/ 189 w 334"/>
                <a:gd name="T13" fmla="*/ 153 h 354"/>
                <a:gd name="T14" fmla="*/ 136 w 334"/>
                <a:gd name="T15" fmla="*/ 354 h 354"/>
                <a:gd name="T16" fmla="*/ 124 w 334"/>
                <a:gd name="T17" fmla="*/ 354 h 354"/>
                <a:gd name="T18" fmla="*/ 37 w 334"/>
                <a:gd name="T19" fmla="*/ 61 h 354"/>
                <a:gd name="T20" fmla="*/ 29 w 334"/>
                <a:gd name="T21" fmla="*/ 41 h 354"/>
                <a:gd name="T22" fmla="*/ 17 w 334"/>
                <a:gd name="T23" fmla="*/ 28 h 354"/>
                <a:gd name="T24" fmla="*/ 0 w 334"/>
                <a:gd name="T25" fmla="*/ 15 h 354"/>
                <a:gd name="T26" fmla="*/ 18 w 334"/>
                <a:gd name="T27" fmla="*/ 0 h 354"/>
                <a:gd name="T28" fmla="*/ 35 w 334"/>
                <a:gd name="T29" fmla="*/ 120 h 354"/>
                <a:gd name="T30" fmla="*/ 36 w 334"/>
                <a:gd name="T31" fmla="*/ 120 h 354"/>
                <a:gd name="T32" fmla="*/ 60 w 334"/>
                <a:gd name="T33" fmla="*/ 198 h 354"/>
                <a:gd name="T34" fmla="*/ 60 w 334"/>
                <a:gd name="T35" fmla="*/ 279 h 354"/>
                <a:gd name="T36" fmla="*/ 93 w 334"/>
                <a:gd name="T37" fmla="*/ 340 h 354"/>
                <a:gd name="T38" fmla="*/ 71 w 334"/>
                <a:gd name="T39" fmla="*/ 354 h 354"/>
                <a:gd name="T40" fmla="*/ 24 w 334"/>
                <a:gd name="T41" fmla="*/ 354 h 354"/>
                <a:gd name="T42" fmla="*/ 2 w 334"/>
                <a:gd name="T43" fmla="*/ 340 h 354"/>
                <a:gd name="T44" fmla="*/ 35 w 334"/>
                <a:gd name="T45" fmla="*/ 279 h 354"/>
                <a:gd name="T46" fmla="*/ 35 w 334"/>
                <a:gd name="T47" fmla="*/ 120 h 354"/>
                <a:gd name="T48" fmla="*/ 208 w 334"/>
                <a:gd name="T49" fmla="*/ 0 h 354"/>
                <a:gd name="T50" fmla="*/ 318 w 334"/>
                <a:gd name="T51" fmla="*/ 0 h 354"/>
                <a:gd name="T52" fmla="*/ 334 w 334"/>
                <a:gd name="T53" fmla="*/ 15 h 354"/>
                <a:gd name="T54" fmla="*/ 324 w 334"/>
                <a:gd name="T55" fmla="*/ 28 h 354"/>
                <a:gd name="T56" fmla="*/ 310 w 334"/>
                <a:gd name="T57" fmla="*/ 53 h 354"/>
                <a:gd name="T58" fmla="*/ 310 w 334"/>
                <a:gd name="T59" fmla="*/ 301 h 354"/>
                <a:gd name="T60" fmla="*/ 324 w 334"/>
                <a:gd name="T61" fmla="*/ 326 h 354"/>
                <a:gd name="T62" fmla="*/ 334 w 334"/>
                <a:gd name="T63" fmla="*/ 339 h 354"/>
                <a:gd name="T64" fmla="*/ 318 w 334"/>
                <a:gd name="T65" fmla="*/ 354 h 354"/>
                <a:gd name="T66" fmla="*/ 200 w 334"/>
                <a:gd name="T67" fmla="*/ 354 h 354"/>
                <a:gd name="T68" fmla="*/ 184 w 334"/>
                <a:gd name="T69" fmla="*/ 339 h 354"/>
                <a:gd name="T70" fmla="*/ 194 w 334"/>
                <a:gd name="T71" fmla="*/ 326 h 354"/>
                <a:gd name="T72" fmla="*/ 208 w 334"/>
                <a:gd name="T73" fmla="*/ 301 h 354"/>
                <a:gd name="T74" fmla="*/ 208 w 334"/>
                <a:gd name="T7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4" h="354">
                  <a:moveTo>
                    <a:pt x="18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9" y="153"/>
                    <a:pt x="189" y="153"/>
                    <a:pt x="189" y="153"/>
                  </a:cubicBezTo>
                  <a:cubicBezTo>
                    <a:pt x="136" y="354"/>
                    <a:pt x="136" y="354"/>
                    <a:pt x="136" y="354"/>
                  </a:cubicBezTo>
                  <a:cubicBezTo>
                    <a:pt x="124" y="354"/>
                    <a:pt x="124" y="354"/>
                    <a:pt x="124" y="354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4" y="54"/>
                    <a:pt x="32" y="47"/>
                    <a:pt x="29" y="41"/>
                  </a:cubicBezTo>
                  <a:cubicBezTo>
                    <a:pt x="25" y="34"/>
                    <a:pt x="24" y="28"/>
                    <a:pt x="17" y="28"/>
                  </a:cubicBezTo>
                  <a:cubicBezTo>
                    <a:pt x="12" y="27"/>
                    <a:pt x="0" y="26"/>
                    <a:pt x="0" y="15"/>
                  </a:cubicBezTo>
                  <a:cubicBezTo>
                    <a:pt x="0" y="0"/>
                    <a:pt x="13" y="0"/>
                    <a:pt x="18" y="0"/>
                  </a:cubicBezTo>
                  <a:close/>
                  <a:moveTo>
                    <a:pt x="35" y="120"/>
                  </a:moveTo>
                  <a:cubicBezTo>
                    <a:pt x="36" y="120"/>
                    <a:pt x="36" y="120"/>
                    <a:pt x="36" y="120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279"/>
                    <a:pt x="60" y="279"/>
                    <a:pt x="60" y="279"/>
                  </a:cubicBezTo>
                  <a:cubicBezTo>
                    <a:pt x="66" y="338"/>
                    <a:pt x="93" y="320"/>
                    <a:pt x="93" y="340"/>
                  </a:cubicBezTo>
                  <a:cubicBezTo>
                    <a:pt x="93" y="354"/>
                    <a:pt x="76" y="354"/>
                    <a:pt x="71" y="354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19" y="354"/>
                    <a:pt x="2" y="354"/>
                    <a:pt x="2" y="340"/>
                  </a:cubicBezTo>
                  <a:cubicBezTo>
                    <a:pt x="2" y="320"/>
                    <a:pt x="29" y="338"/>
                    <a:pt x="35" y="279"/>
                  </a:cubicBezTo>
                  <a:lnTo>
                    <a:pt x="35" y="120"/>
                  </a:lnTo>
                  <a:close/>
                  <a:moveTo>
                    <a:pt x="208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20" y="0"/>
                    <a:pt x="334" y="1"/>
                    <a:pt x="334" y="15"/>
                  </a:cubicBezTo>
                  <a:cubicBezTo>
                    <a:pt x="334" y="22"/>
                    <a:pt x="330" y="26"/>
                    <a:pt x="324" y="28"/>
                  </a:cubicBezTo>
                  <a:cubicBezTo>
                    <a:pt x="310" y="33"/>
                    <a:pt x="310" y="36"/>
                    <a:pt x="310" y="53"/>
                  </a:cubicBezTo>
                  <a:cubicBezTo>
                    <a:pt x="310" y="301"/>
                    <a:pt x="310" y="301"/>
                    <a:pt x="310" y="301"/>
                  </a:cubicBezTo>
                  <a:cubicBezTo>
                    <a:pt x="310" y="318"/>
                    <a:pt x="310" y="321"/>
                    <a:pt x="324" y="326"/>
                  </a:cubicBezTo>
                  <a:cubicBezTo>
                    <a:pt x="330" y="328"/>
                    <a:pt x="334" y="332"/>
                    <a:pt x="334" y="339"/>
                  </a:cubicBezTo>
                  <a:cubicBezTo>
                    <a:pt x="334" y="353"/>
                    <a:pt x="320" y="354"/>
                    <a:pt x="318" y="354"/>
                  </a:cubicBezTo>
                  <a:cubicBezTo>
                    <a:pt x="200" y="354"/>
                    <a:pt x="200" y="354"/>
                    <a:pt x="200" y="354"/>
                  </a:cubicBezTo>
                  <a:cubicBezTo>
                    <a:pt x="198" y="354"/>
                    <a:pt x="184" y="353"/>
                    <a:pt x="184" y="339"/>
                  </a:cubicBezTo>
                  <a:cubicBezTo>
                    <a:pt x="184" y="332"/>
                    <a:pt x="188" y="328"/>
                    <a:pt x="194" y="326"/>
                  </a:cubicBezTo>
                  <a:cubicBezTo>
                    <a:pt x="208" y="321"/>
                    <a:pt x="208" y="318"/>
                    <a:pt x="208" y="301"/>
                  </a:cubicBez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Freeform 38"/>
            <p:cNvSpPr>
              <a:spLocks noEditPoints="1"/>
            </p:cNvSpPr>
            <p:nvPr/>
          </p:nvSpPr>
          <p:spPr bwMode="auto">
            <a:xfrm>
              <a:off x="3949481" y="1866948"/>
              <a:ext cx="285750" cy="374650"/>
            </a:xfrm>
            <a:custGeom>
              <a:avLst/>
              <a:gdLst>
                <a:gd name="T0" fmla="*/ 23 w 270"/>
                <a:gd name="T1" fmla="*/ 53 h 354"/>
                <a:gd name="T2" fmla="*/ 9 w 270"/>
                <a:gd name="T3" fmla="*/ 28 h 354"/>
                <a:gd name="T4" fmla="*/ 0 w 270"/>
                <a:gd name="T5" fmla="*/ 15 h 354"/>
                <a:gd name="T6" fmla="*/ 15 w 270"/>
                <a:gd name="T7" fmla="*/ 0 h 354"/>
                <a:gd name="T8" fmla="*/ 125 w 270"/>
                <a:gd name="T9" fmla="*/ 0 h 354"/>
                <a:gd name="T10" fmla="*/ 125 w 270"/>
                <a:gd name="T11" fmla="*/ 301 h 354"/>
                <a:gd name="T12" fmla="*/ 140 w 270"/>
                <a:gd name="T13" fmla="*/ 326 h 354"/>
                <a:gd name="T14" fmla="*/ 149 w 270"/>
                <a:gd name="T15" fmla="*/ 339 h 354"/>
                <a:gd name="T16" fmla="*/ 133 w 270"/>
                <a:gd name="T17" fmla="*/ 354 h 354"/>
                <a:gd name="T18" fmla="*/ 15 w 270"/>
                <a:gd name="T19" fmla="*/ 354 h 354"/>
                <a:gd name="T20" fmla="*/ 0 w 270"/>
                <a:gd name="T21" fmla="*/ 339 h 354"/>
                <a:gd name="T22" fmla="*/ 9 w 270"/>
                <a:gd name="T23" fmla="*/ 326 h 354"/>
                <a:gd name="T24" fmla="*/ 23 w 270"/>
                <a:gd name="T25" fmla="*/ 301 h 354"/>
                <a:gd name="T26" fmla="*/ 23 w 270"/>
                <a:gd name="T27" fmla="*/ 53 h 354"/>
                <a:gd name="T28" fmla="*/ 144 w 270"/>
                <a:gd name="T29" fmla="*/ 0 h 354"/>
                <a:gd name="T30" fmla="*/ 227 w 270"/>
                <a:gd name="T31" fmla="*/ 18 h 354"/>
                <a:gd name="T32" fmla="*/ 270 w 270"/>
                <a:gd name="T33" fmla="*/ 110 h 354"/>
                <a:gd name="T34" fmla="*/ 227 w 270"/>
                <a:gd name="T35" fmla="*/ 201 h 354"/>
                <a:gd name="T36" fmla="*/ 144 w 270"/>
                <a:gd name="T37" fmla="*/ 219 h 354"/>
                <a:gd name="T38" fmla="*/ 144 w 270"/>
                <a:gd name="T39" fmla="*/ 191 h 354"/>
                <a:gd name="T40" fmla="*/ 170 w 270"/>
                <a:gd name="T41" fmla="*/ 143 h 354"/>
                <a:gd name="T42" fmla="*/ 170 w 270"/>
                <a:gd name="T43" fmla="*/ 72 h 354"/>
                <a:gd name="T44" fmla="*/ 144 w 270"/>
                <a:gd name="T45" fmla="*/ 28 h 354"/>
                <a:gd name="T46" fmla="*/ 144 w 270"/>
                <a:gd name="T47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0" h="354">
                  <a:moveTo>
                    <a:pt x="23" y="53"/>
                  </a:moveTo>
                  <a:cubicBezTo>
                    <a:pt x="23" y="36"/>
                    <a:pt x="23" y="33"/>
                    <a:pt x="9" y="28"/>
                  </a:cubicBezTo>
                  <a:cubicBezTo>
                    <a:pt x="3" y="26"/>
                    <a:pt x="0" y="22"/>
                    <a:pt x="0" y="15"/>
                  </a:cubicBezTo>
                  <a:cubicBezTo>
                    <a:pt x="0" y="1"/>
                    <a:pt x="13" y="0"/>
                    <a:pt x="1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301"/>
                    <a:pt x="125" y="301"/>
                    <a:pt x="125" y="301"/>
                  </a:cubicBezTo>
                  <a:cubicBezTo>
                    <a:pt x="125" y="318"/>
                    <a:pt x="125" y="321"/>
                    <a:pt x="140" y="326"/>
                  </a:cubicBezTo>
                  <a:cubicBezTo>
                    <a:pt x="145" y="328"/>
                    <a:pt x="149" y="332"/>
                    <a:pt x="149" y="339"/>
                  </a:cubicBezTo>
                  <a:cubicBezTo>
                    <a:pt x="149" y="353"/>
                    <a:pt x="135" y="354"/>
                    <a:pt x="133" y="354"/>
                  </a:cubicBezTo>
                  <a:cubicBezTo>
                    <a:pt x="15" y="354"/>
                    <a:pt x="15" y="354"/>
                    <a:pt x="15" y="354"/>
                  </a:cubicBezTo>
                  <a:cubicBezTo>
                    <a:pt x="13" y="354"/>
                    <a:pt x="0" y="353"/>
                    <a:pt x="0" y="339"/>
                  </a:cubicBezTo>
                  <a:cubicBezTo>
                    <a:pt x="0" y="332"/>
                    <a:pt x="3" y="328"/>
                    <a:pt x="9" y="326"/>
                  </a:cubicBezTo>
                  <a:cubicBezTo>
                    <a:pt x="23" y="321"/>
                    <a:pt x="23" y="318"/>
                    <a:pt x="23" y="301"/>
                  </a:cubicBezTo>
                  <a:lnTo>
                    <a:pt x="23" y="53"/>
                  </a:lnTo>
                  <a:close/>
                  <a:moveTo>
                    <a:pt x="144" y="0"/>
                  </a:moveTo>
                  <a:cubicBezTo>
                    <a:pt x="184" y="0"/>
                    <a:pt x="207" y="5"/>
                    <a:pt x="227" y="18"/>
                  </a:cubicBezTo>
                  <a:cubicBezTo>
                    <a:pt x="258" y="39"/>
                    <a:pt x="270" y="70"/>
                    <a:pt x="270" y="110"/>
                  </a:cubicBezTo>
                  <a:cubicBezTo>
                    <a:pt x="270" y="149"/>
                    <a:pt x="258" y="180"/>
                    <a:pt x="227" y="201"/>
                  </a:cubicBezTo>
                  <a:cubicBezTo>
                    <a:pt x="207" y="214"/>
                    <a:pt x="184" y="219"/>
                    <a:pt x="144" y="219"/>
                  </a:cubicBezTo>
                  <a:cubicBezTo>
                    <a:pt x="144" y="191"/>
                    <a:pt x="144" y="191"/>
                    <a:pt x="144" y="191"/>
                  </a:cubicBezTo>
                  <a:cubicBezTo>
                    <a:pt x="169" y="186"/>
                    <a:pt x="170" y="167"/>
                    <a:pt x="170" y="143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70" y="51"/>
                    <a:pt x="166" y="32"/>
                    <a:pt x="144" y="28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Freeform 39"/>
            <p:cNvSpPr>
              <a:spLocks noEditPoints="1"/>
            </p:cNvSpPr>
            <p:nvPr/>
          </p:nvSpPr>
          <p:spPr bwMode="auto">
            <a:xfrm>
              <a:off x="4246343" y="1866948"/>
              <a:ext cx="307975" cy="374650"/>
            </a:xfrm>
            <a:custGeom>
              <a:avLst/>
              <a:gdLst>
                <a:gd name="T0" fmla="*/ 107 w 291"/>
                <a:gd name="T1" fmla="*/ 120 h 354"/>
                <a:gd name="T2" fmla="*/ 67 w 291"/>
                <a:gd name="T3" fmla="*/ 281 h 354"/>
                <a:gd name="T4" fmla="*/ 81 w 291"/>
                <a:gd name="T5" fmla="*/ 325 h 354"/>
                <a:gd name="T6" fmla="*/ 93 w 291"/>
                <a:gd name="T7" fmla="*/ 341 h 354"/>
                <a:gd name="T8" fmla="*/ 72 w 291"/>
                <a:gd name="T9" fmla="*/ 354 h 354"/>
                <a:gd name="T10" fmla="*/ 24 w 291"/>
                <a:gd name="T11" fmla="*/ 354 h 354"/>
                <a:gd name="T12" fmla="*/ 0 w 291"/>
                <a:gd name="T13" fmla="*/ 339 h 354"/>
                <a:gd name="T14" fmla="*/ 16 w 291"/>
                <a:gd name="T15" fmla="*/ 323 h 354"/>
                <a:gd name="T16" fmla="*/ 44 w 291"/>
                <a:gd name="T17" fmla="*/ 274 h 354"/>
                <a:gd name="T18" fmla="*/ 95 w 291"/>
                <a:gd name="T19" fmla="*/ 67 h 354"/>
                <a:gd name="T20" fmla="*/ 96 w 291"/>
                <a:gd name="T21" fmla="*/ 67 h 354"/>
                <a:gd name="T22" fmla="*/ 107 w 291"/>
                <a:gd name="T23" fmla="*/ 120 h 354"/>
                <a:gd name="T24" fmla="*/ 151 w 291"/>
                <a:gd name="T25" fmla="*/ 262 h 354"/>
                <a:gd name="T26" fmla="*/ 90 w 291"/>
                <a:gd name="T27" fmla="*/ 262 h 354"/>
                <a:gd name="T28" fmla="*/ 96 w 291"/>
                <a:gd name="T29" fmla="*/ 235 h 354"/>
                <a:gd name="T30" fmla="*/ 147 w 291"/>
                <a:gd name="T31" fmla="*/ 235 h 354"/>
                <a:gd name="T32" fmla="*/ 105 w 291"/>
                <a:gd name="T33" fmla="*/ 26 h 354"/>
                <a:gd name="T34" fmla="*/ 110 w 291"/>
                <a:gd name="T35" fmla="*/ 0 h 354"/>
                <a:gd name="T36" fmla="*/ 203 w 291"/>
                <a:gd name="T37" fmla="*/ 0 h 354"/>
                <a:gd name="T38" fmla="*/ 265 w 291"/>
                <a:gd name="T39" fmla="*/ 299 h 354"/>
                <a:gd name="T40" fmla="*/ 280 w 291"/>
                <a:gd name="T41" fmla="*/ 327 h 354"/>
                <a:gd name="T42" fmla="*/ 291 w 291"/>
                <a:gd name="T43" fmla="*/ 341 h 354"/>
                <a:gd name="T44" fmla="*/ 268 w 291"/>
                <a:gd name="T45" fmla="*/ 354 h 354"/>
                <a:gd name="T46" fmla="*/ 164 w 291"/>
                <a:gd name="T47" fmla="*/ 354 h 354"/>
                <a:gd name="T48" fmla="*/ 143 w 291"/>
                <a:gd name="T49" fmla="*/ 340 h 354"/>
                <a:gd name="T50" fmla="*/ 151 w 291"/>
                <a:gd name="T51" fmla="*/ 327 h 354"/>
                <a:gd name="T52" fmla="*/ 160 w 291"/>
                <a:gd name="T53" fmla="*/ 298 h 354"/>
                <a:gd name="T54" fmla="*/ 151 w 291"/>
                <a:gd name="T55" fmla="*/ 26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1" h="354">
                  <a:moveTo>
                    <a:pt x="107" y="120"/>
                  </a:moveTo>
                  <a:cubicBezTo>
                    <a:pt x="67" y="281"/>
                    <a:pt x="67" y="281"/>
                    <a:pt x="67" y="281"/>
                  </a:cubicBezTo>
                  <a:cubicBezTo>
                    <a:pt x="61" y="310"/>
                    <a:pt x="67" y="318"/>
                    <a:pt x="81" y="325"/>
                  </a:cubicBezTo>
                  <a:cubicBezTo>
                    <a:pt x="88" y="329"/>
                    <a:pt x="93" y="331"/>
                    <a:pt x="93" y="341"/>
                  </a:cubicBezTo>
                  <a:cubicBezTo>
                    <a:pt x="93" y="354"/>
                    <a:pt x="80" y="354"/>
                    <a:pt x="72" y="354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15" y="354"/>
                    <a:pt x="0" y="353"/>
                    <a:pt x="0" y="339"/>
                  </a:cubicBezTo>
                  <a:cubicBezTo>
                    <a:pt x="0" y="328"/>
                    <a:pt x="7" y="329"/>
                    <a:pt x="16" y="323"/>
                  </a:cubicBezTo>
                  <a:cubicBezTo>
                    <a:pt x="25" y="318"/>
                    <a:pt x="37" y="307"/>
                    <a:pt x="44" y="27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7"/>
                    <a:pt x="96" y="67"/>
                    <a:pt x="96" y="67"/>
                  </a:cubicBezTo>
                  <a:lnTo>
                    <a:pt x="107" y="120"/>
                  </a:lnTo>
                  <a:close/>
                  <a:moveTo>
                    <a:pt x="151" y="262"/>
                  </a:moveTo>
                  <a:cubicBezTo>
                    <a:pt x="90" y="262"/>
                    <a:pt x="90" y="262"/>
                    <a:pt x="90" y="262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65" y="299"/>
                    <a:pt x="265" y="299"/>
                    <a:pt x="265" y="299"/>
                  </a:cubicBezTo>
                  <a:cubicBezTo>
                    <a:pt x="268" y="312"/>
                    <a:pt x="268" y="321"/>
                    <a:pt x="280" y="327"/>
                  </a:cubicBezTo>
                  <a:cubicBezTo>
                    <a:pt x="286" y="329"/>
                    <a:pt x="291" y="333"/>
                    <a:pt x="291" y="341"/>
                  </a:cubicBezTo>
                  <a:cubicBezTo>
                    <a:pt x="291" y="354"/>
                    <a:pt x="275" y="354"/>
                    <a:pt x="268" y="354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55" y="354"/>
                    <a:pt x="143" y="353"/>
                    <a:pt x="143" y="340"/>
                  </a:cubicBezTo>
                  <a:cubicBezTo>
                    <a:pt x="143" y="333"/>
                    <a:pt x="146" y="330"/>
                    <a:pt x="151" y="327"/>
                  </a:cubicBezTo>
                  <a:cubicBezTo>
                    <a:pt x="162" y="320"/>
                    <a:pt x="164" y="317"/>
                    <a:pt x="160" y="298"/>
                  </a:cubicBezTo>
                  <a:lnTo>
                    <a:pt x="151" y="2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Freeform 40"/>
            <p:cNvSpPr>
              <a:spLocks/>
            </p:cNvSpPr>
            <p:nvPr/>
          </p:nvSpPr>
          <p:spPr bwMode="auto">
            <a:xfrm>
              <a:off x="4578131" y="1866948"/>
              <a:ext cx="157163" cy="374650"/>
            </a:xfrm>
            <a:custGeom>
              <a:avLst/>
              <a:gdLst>
                <a:gd name="T0" fmla="*/ 125 w 149"/>
                <a:gd name="T1" fmla="*/ 301 h 354"/>
                <a:gd name="T2" fmla="*/ 140 w 149"/>
                <a:gd name="T3" fmla="*/ 326 h 354"/>
                <a:gd name="T4" fmla="*/ 149 w 149"/>
                <a:gd name="T5" fmla="*/ 339 h 354"/>
                <a:gd name="T6" fmla="*/ 133 w 149"/>
                <a:gd name="T7" fmla="*/ 354 h 354"/>
                <a:gd name="T8" fmla="*/ 15 w 149"/>
                <a:gd name="T9" fmla="*/ 354 h 354"/>
                <a:gd name="T10" fmla="*/ 0 w 149"/>
                <a:gd name="T11" fmla="*/ 339 h 354"/>
                <a:gd name="T12" fmla="*/ 9 w 149"/>
                <a:gd name="T13" fmla="*/ 326 h 354"/>
                <a:gd name="T14" fmla="*/ 23 w 149"/>
                <a:gd name="T15" fmla="*/ 301 h 354"/>
                <a:gd name="T16" fmla="*/ 23 w 149"/>
                <a:gd name="T17" fmla="*/ 53 h 354"/>
                <a:gd name="T18" fmla="*/ 9 w 149"/>
                <a:gd name="T19" fmla="*/ 28 h 354"/>
                <a:gd name="T20" fmla="*/ 0 w 149"/>
                <a:gd name="T21" fmla="*/ 15 h 354"/>
                <a:gd name="T22" fmla="*/ 15 w 149"/>
                <a:gd name="T23" fmla="*/ 0 h 354"/>
                <a:gd name="T24" fmla="*/ 133 w 149"/>
                <a:gd name="T25" fmla="*/ 0 h 354"/>
                <a:gd name="T26" fmla="*/ 149 w 149"/>
                <a:gd name="T27" fmla="*/ 15 h 354"/>
                <a:gd name="T28" fmla="*/ 140 w 149"/>
                <a:gd name="T29" fmla="*/ 28 h 354"/>
                <a:gd name="T30" fmla="*/ 125 w 149"/>
                <a:gd name="T31" fmla="*/ 53 h 354"/>
                <a:gd name="T32" fmla="*/ 125 w 149"/>
                <a:gd name="T33" fmla="*/ 30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9" h="354">
                  <a:moveTo>
                    <a:pt x="125" y="301"/>
                  </a:moveTo>
                  <a:cubicBezTo>
                    <a:pt x="125" y="318"/>
                    <a:pt x="125" y="321"/>
                    <a:pt x="140" y="326"/>
                  </a:cubicBezTo>
                  <a:cubicBezTo>
                    <a:pt x="145" y="328"/>
                    <a:pt x="149" y="332"/>
                    <a:pt x="149" y="339"/>
                  </a:cubicBezTo>
                  <a:cubicBezTo>
                    <a:pt x="149" y="353"/>
                    <a:pt x="135" y="354"/>
                    <a:pt x="133" y="354"/>
                  </a:cubicBezTo>
                  <a:cubicBezTo>
                    <a:pt x="15" y="354"/>
                    <a:pt x="15" y="354"/>
                    <a:pt x="15" y="354"/>
                  </a:cubicBezTo>
                  <a:cubicBezTo>
                    <a:pt x="13" y="354"/>
                    <a:pt x="0" y="353"/>
                    <a:pt x="0" y="339"/>
                  </a:cubicBezTo>
                  <a:cubicBezTo>
                    <a:pt x="0" y="332"/>
                    <a:pt x="3" y="328"/>
                    <a:pt x="9" y="326"/>
                  </a:cubicBezTo>
                  <a:cubicBezTo>
                    <a:pt x="23" y="321"/>
                    <a:pt x="23" y="318"/>
                    <a:pt x="23" y="30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36"/>
                    <a:pt x="23" y="33"/>
                    <a:pt x="9" y="28"/>
                  </a:cubicBezTo>
                  <a:cubicBezTo>
                    <a:pt x="3" y="26"/>
                    <a:pt x="0" y="22"/>
                    <a:pt x="0" y="15"/>
                  </a:cubicBezTo>
                  <a:cubicBezTo>
                    <a:pt x="0" y="1"/>
                    <a:pt x="13" y="0"/>
                    <a:pt x="15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5" y="0"/>
                    <a:pt x="149" y="1"/>
                    <a:pt x="149" y="15"/>
                  </a:cubicBezTo>
                  <a:cubicBezTo>
                    <a:pt x="149" y="22"/>
                    <a:pt x="145" y="26"/>
                    <a:pt x="140" y="28"/>
                  </a:cubicBezTo>
                  <a:cubicBezTo>
                    <a:pt x="125" y="33"/>
                    <a:pt x="125" y="36"/>
                    <a:pt x="125" y="53"/>
                  </a:cubicBezTo>
                  <a:lnTo>
                    <a:pt x="125" y="3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Freeform 41"/>
            <p:cNvSpPr>
              <a:spLocks noEditPoints="1"/>
            </p:cNvSpPr>
            <p:nvPr/>
          </p:nvSpPr>
          <p:spPr bwMode="auto">
            <a:xfrm>
              <a:off x="4765456" y="1859011"/>
              <a:ext cx="285750" cy="390525"/>
            </a:xfrm>
            <a:custGeom>
              <a:avLst/>
              <a:gdLst>
                <a:gd name="T0" fmla="*/ 108 w 270"/>
                <a:gd name="T1" fmla="*/ 297 h 368"/>
                <a:gd name="T2" fmla="*/ 128 w 270"/>
                <a:gd name="T3" fmla="*/ 340 h 368"/>
                <a:gd name="T4" fmla="*/ 128 w 270"/>
                <a:gd name="T5" fmla="*/ 368 h 368"/>
                <a:gd name="T6" fmla="*/ 0 w 270"/>
                <a:gd name="T7" fmla="*/ 184 h 368"/>
                <a:gd name="T8" fmla="*/ 128 w 270"/>
                <a:gd name="T9" fmla="*/ 0 h 368"/>
                <a:gd name="T10" fmla="*/ 128 w 270"/>
                <a:gd name="T11" fmla="*/ 28 h 368"/>
                <a:gd name="T12" fmla="*/ 108 w 270"/>
                <a:gd name="T13" fmla="*/ 71 h 368"/>
                <a:gd name="T14" fmla="*/ 108 w 270"/>
                <a:gd name="T15" fmla="*/ 297 h 368"/>
                <a:gd name="T16" fmla="*/ 147 w 270"/>
                <a:gd name="T17" fmla="*/ 340 h 368"/>
                <a:gd name="T18" fmla="*/ 166 w 270"/>
                <a:gd name="T19" fmla="*/ 310 h 368"/>
                <a:gd name="T20" fmla="*/ 166 w 270"/>
                <a:gd name="T21" fmla="*/ 225 h 368"/>
                <a:gd name="T22" fmla="*/ 149 w 270"/>
                <a:gd name="T23" fmla="*/ 209 h 368"/>
                <a:gd name="T24" fmla="*/ 138 w 270"/>
                <a:gd name="T25" fmla="*/ 195 h 368"/>
                <a:gd name="T26" fmla="*/ 155 w 270"/>
                <a:gd name="T27" fmla="*/ 182 h 368"/>
                <a:gd name="T28" fmla="*/ 255 w 270"/>
                <a:gd name="T29" fmla="*/ 182 h 368"/>
                <a:gd name="T30" fmla="*/ 270 w 270"/>
                <a:gd name="T31" fmla="*/ 196 h 368"/>
                <a:gd name="T32" fmla="*/ 262 w 270"/>
                <a:gd name="T33" fmla="*/ 210 h 368"/>
                <a:gd name="T34" fmla="*/ 255 w 270"/>
                <a:gd name="T35" fmla="*/ 224 h 368"/>
                <a:gd name="T36" fmla="*/ 255 w 270"/>
                <a:gd name="T37" fmla="*/ 318 h 368"/>
                <a:gd name="T38" fmla="*/ 147 w 270"/>
                <a:gd name="T39" fmla="*/ 368 h 368"/>
                <a:gd name="T40" fmla="*/ 147 w 270"/>
                <a:gd name="T41" fmla="*/ 340 h 368"/>
                <a:gd name="T42" fmla="*/ 147 w 270"/>
                <a:gd name="T43" fmla="*/ 0 h 368"/>
                <a:gd name="T44" fmla="*/ 218 w 270"/>
                <a:gd name="T45" fmla="*/ 18 h 368"/>
                <a:gd name="T46" fmla="*/ 243 w 270"/>
                <a:gd name="T47" fmla="*/ 0 h 368"/>
                <a:gd name="T48" fmla="*/ 255 w 270"/>
                <a:gd name="T49" fmla="*/ 16 h 368"/>
                <a:gd name="T50" fmla="*/ 255 w 270"/>
                <a:gd name="T51" fmla="*/ 121 h 368"/>
                <a:gd name="T52" fmla="*/ 242 w 270"/>
                <a:gd name="T53" fmla="*/ 138 h 368"/>
                <a:gd name="T54" fmla="*/ 226 w 270"/>
                <a:gd name="T55" fmla="*/ 119 h 368"/>
                <a:gd name="T56" fmla="*/ 147 w 270"/>
                <a:gd name="T57" fmla="*/ 28 h 368"/>
                <a:gd name="T58" fmla="*/ 147 w 270"/>
                <a:gd name="T5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0" h="368">
                  <a:moveTo>
                    <a:pt x="108" y="297"/>
                  </a:moveTo>
                  <a:cubicBezTo>
                    <a:pt x="108" y="314"/>
                    <a:pt x="112" y="334"/>
                    <a:pt x="128" y="340"/>
                  </a:cubicBezTo>
                  <a:cubicBezTo>
                    <a:pt x="128" y="368"/>
                    <a:pt x="128" y="368"/>
                    <a:pt x="128" y="368"/>
                  </a:cubicBezTo>
                  <a:cubicBezTo>
                    <a:pt x="56" y="365"/>
                    <a:pt x="0" y="285"/>
                    <a:pt x="0" y="184"/>
                  </a:cubicBezTo>
                  <a:cubicBezTo>
                    <a:pt x="0" y="83"/>
                    <a:pt x="56" y="2"/>
                    <a:pt x="128" y="0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12" y="34"/>
                    <a:pt x="108" y="54"/>
                    <a:pt x="108" y="71"/>
                  </a:cubicBezTo>
                  <a:lnTo>
                    <a:pt x="108" y="297"/>
                  </a:lnTo>
                  <a:close/>
                  <a:moveTo>
                    <a:pt x="147" y="340"/>
                  </a:moveTo>
                  <a:cubicBezTo>
                    <a:pt x="166" y="334"/>
                    <a:pt x="166" y="318"/>
                    <a:pt x="166" y="310"/>
                  </a:cubicBezTo>
                  <a:cubicBezTo>
                    <a:pt x="166" y="225"/>
                    <a:pt x="166" y="225"/>
                    <a:pt x="166" y="225"/>
                  </a:cubicBezTo>
                  <a:cubicBezTo>
                    <a:pt x="166" y="215"/>
                    <a:pt x="166" y="212"/>
                    <a:pt x="149" y="209"/>
                  </a:cubicBezTo>
                  <a:cubicBezTo>
                    <a:pt x="143" y="207"/>
                    <a:pt x="138" y="203"/>
                    <a:pt x="138" y="195"/>
                  </a:cubicBezTo>
                  <a:cubicBezTo>
                    <a:pt x="138" y="182"/>
                    <a:pt x="153" y="182"/>
                    <a:pt x="155" y="182"/>
                  </a:cubicBezTo>
                  <a:cubicBezTo>
                    <a:pt x="255" y="182"/>
                    <a:pt x="255" y="182"/>
                    <a:pt x="255" y="182"/>
                  </a:cubicBezTo>
                  <a:cubicBezTo>
                    <a:pt x="257" y="182"/>
                    <a:pt x="270" y="180"/>
                    <a:pt x="270" y="196"/>
                  </a:cubicBezTo>
                  <a:cubicBezTo>
                    <a:pt x="270" y="204"/>
                    <a:pt x="266" y="207"/>
                    <a:pt x="262" y="210"/>
                  </a:cubicBezTo>
                  <a:cubicBezTo>
                    <a:pt x="253" y="216"/>
                    <a:pt x="255" y="222"/>
                    <a:pt x="255" y="224"/>
                  </a:cubicBezTo>
                  <a:cubicBezTo>
                    <a:pt x="255" y="318"/>
                    <a:pt x="255" y="318"/>
                    <a:pt x="255" y="318"/>
                  </a:cubicBezTo>
                  <a:cubicBezTo>
                    <a:pt x="225" y="347"/>
                    <a:pt x="187" y="367"/>
                    <a:pt x="147" y="368"/>
                  </a:cubicBezTo>
                  <a:lnTo>
                    <a:pt x="147" y="340"/>
                  </a:lnTo>
                  <a:close/>
                  <a:moveTo>
                    <a:pt x="147" y="0"/>
                  </a:moveTo>
                  <a:cubicBezTo>
                    <a:pt x="191" y="5"/>
                    <a:pt x="214" y="18"/>
                    <a:pt x="218" y="18"/>
                  </a:cubicBezTo>
                  <a:cubicBezTo>
                    <a:pt x="231" y="18"/>
                    <a:pt x="230" y="0"/>
                    <a:pt x="243" y="0"/>
                  </a:cubicBezTo>
                  <a:cubicBezTo>
                    <a:pt x="255" y="0"/>
                    <a:pt x="255" y="13"/>
                    <a:pt x="255" y="16"/>
                  </a:cubicBezTo>
                  <a:cubicBezTo>
                    <a:pt x="255" y="121"/>
                    <a:pt x="255" y="121"/>
                    <a:pt x="255" y="121"/>
                  </a:cubicBezTo>
                  <a:cubicBezTo>
                    <a:pt x="255" y="123"/>
                    <a:pt x="255" y="138"/>
                    <a:pt x="242" y="138"/>
                  </a:cubicBezTo>
                  <a:cubicBezTo>
                    <a:pt x="231" y="138"/>
                    <a:pt x="228" y="129"/>
                    <a:pt x="226" y="119"/>
                  </a:cubicBezTo>
                  <a:cubicBezTo>
                    <a:pt x="213" y="58"/>
                    <a:pt x="181" y="30"/>
                    <a:pt x="147" y="28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Freeform 42"/>
            <p:cNvSpPr>
              <a:spLocks noEditPoints="1"/>
            </p:cNvSpPr>
            <p:nvPr/>
          </p:nvSpPr>
          <p:spPr bwMode="auto">
            <a:xfrm>
              <a:off x="5079781" y="1866948"/>
              <a:ext cx="301625" cy="374650"/>
            </a:xfrm>
            <a:custGeom>
              <a:avLst/>
              <a:gdLst>
                <a:gd name="T0" fmla="*/ 33 w 285"/>
                <a:gd name="T1" fmla="*/ 89 h 354"/>
                <a:gd name="T2" fmla="*/ 34 w 285"/>
                <a:gd name="T3" fmla="*/ 89 h 354"/>
                <a:gd name="T4" fmla="*/ 57 w 285"/>
                <a:gd name="T5" fmla="*/ 136 h 354"/>
                <a:gd name="T6" fmla="*/ 57 w 285"/>
                <a:gd name="T7" fmla="*/ 279 h 354"/>
                <a:gd name="T8" fmla="*/ 91 w 285"/>
                <a:gd name="T9" fmla="*/ 340 h 354"/>
                <a:gd name="T10" fmla="*/ 69 w 285"/>
                <a:gd name="T11" fmla="*/ 354 h 354"/>
                <a:gd name="T12" fmla="*/ 21 w 285"/>
                <a:gd name="T13" fmla="*/ 354 h 354"/>
                <a:gd name="T14" fmla="*/ 0 w 285"/>
                <a:gd name="T15" fmla="*/ 340 h 354"/>
                <a:gd name="T16" fmla="*/ 33 w 285"/>
                <a:gd name="T17" fmla="*/ 279 h 354"/>
                <a:gd name="T18" fmla="*/ 33 w 285"/>
                <a:gd name="T19" fmla="*/ 89 h 354"/>
                <a:gd name="T20" fmla="*/ 251 w 285"/>
                <a:gd name="T21" fmla="*/ 239 h 354"/>
                <a:gd name="T22" fmla="*/ 251 w 285"/>
                <a:gd name="T23" fmla="*/ 354 h 354"/>
                <a:gd name="T24" fmla="*/ 188 w 285"/>
                <a:gd name="T25" fmla="*/ 354 h 354"/>
                <a:gd name="T26" fmla="*/ 35 w 285"/>
                <a:gd name="T27" fmla="*/ 56 h 354"/>
                <a:gd name="T28" fmla="*/ 13 w 285"/>
                <a:gd name="T29" fmla="*/ 30 h 354"/>
                <a:gd name="T30" fmla="*/ 0 w 285"/>
                <a:gd name="T31" fmla="*/ 15 h 354"/>
                <a:gd name="T32" fmla="*/ 22 w 285"/>
                <a:gd name="T33" fmla="*/ 0 h 354"/>
                <a:gd name="T34" fmla="*/ 129 w 285"/>
                <a:gd name="T35" fmla="*/ 0 h 354"/>
                <a:gd name="T36" fmla="*/ 251 w 285"/>
                <a:gd name="T37" fmla="*/ 239 h 354"/>
                <a:gd name="T38" fmla="*/ 226 w 285"/>
                <a:gd name="T39" fmla="*/ 86 h 354"/>
                <a:gd name="T40" fmla="*/ 192 w 285"/>
                <a:gd name="T41" fmla="*/ 15 h 354"/>
                <a:gd name="T42" fmla="*/ 210 w 285"/>
                <a:gd name="T43" fmla="*/ 0 h 354"/>
                <a:gd name="T44" fmla="*/ 267 w 285"/>
                <a:gd name="T45" fmla="*/ 0 h 354"/>
                <a:gd name="T46" fmla="*/ 285 w 285"/>
                <a:gd name="T47" fmla="*/ 15 h 354"/>
                <a:gd name="T48" fmla="*/ 251 w 285"/>
                <a:gd name="T49" fmla="*/ 86 h 354"/>
                <a:gd name="T50" fmla="*/ 251 w 285"/>
                <a:gd name="T51" fmla="*/ 201 h 354"/>
                <a:gd name="T52" fmla="*/ 250 w 285"/>
                <a:gd name="T53" fmla="*/ 201 h 354"/>
                <a:gd name="T54" fmla="*/ 226 w 285"/>
                <a:gd name="T55" fmla="*/ 153 h 354"/>
                <a:gd name="T56" fmla="*/ 226 w 285"/>
                <a:gd name="T57" fmla="*/ 8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5" h="354">
                  <a:moveTo>
                    <a:pt x="33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57" y="136"/>
                    <a:pt x="57" y="136"/>
                    <a:pt x="57" y="136"/>
                  </a:cubicBezTo>
                  <a:cubicBezTo>
                    <a:pt x="57" y="279"/>
                    <a:pt x="57" y="279"/>
                    <a:pt x="57" y="279"/>
                  </a:cubicBezTo>
                  <a:cubicBezTo>
                    <a:pt x="64" y="338"/>
                    <a:pt x="91" y="320"/>
                    <a:pt x="91" y="340"/>
                  </a:cubicBezTo>
                  <a:cubicBezTo>
                    <a:pt x="91" y="354"/>
                    <a:pt x="73" y="354"/>
                    <a:pt x="69" y="354"/>
                  </a:cubicBezTo>
                  <a:cubicBezTo>
                    <a:pt x="21" y="354"/>
                    <a:pt x="21" y="354"/>
                    <a:pt x="21" y="354"/>
                  </a:cubicBezTo>
                  <a:cubicBezTo>
                    <a:pt x="17" y="354"/>
                    <a:pt x="0" y="354"/>
                    <a:pt x="0" y="340"/>
                  </a:cubicBezTo>
                  <a:cubicBezTo>
                    <a:pt x="0" y="320"/>
                    <a:pt x="26" y="338"/>
                    <a:pt x="33" y="279"/>
                  </a:cubicBezTo>
                  <a:lnTo>
                    <a:pt x="33" y="89"/>
                  </a:lnTo>
                  <a:close/>
                  <a:moveTo>
                    <a:pt x="251" y="239"/>
                  </a:moveTo>
                  <a:cubicBezTo>
                    <a:pt x="251" y="354"/>
                    <a:pt x="251" y="354"/>
                    <a:pt x="251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29" y="42"/>
                    <a:pt x="27" y="35"/>
                    <a:pt x="13" y="30"/>
                  </a:cubicBezTo>
                  <a:cubicBezTo>
                    <a:pt x="6" y="27"/>
                    <a:pt x="0" y="25"/>
                    <a:pt x="0" y="15"/>
                  </a:cubicBezTo>
                  <a:cubicBezTo>
                    <a:pt x="0" y="1"/>
                    <a:pt x="13" y="1"/>
                    <a:pt x="22" y="0"/>
                  </a:cubicBezTo>
                  <a:cubicBezTo>
                    <a:pt x="129" y="0"/>
                    <a:pt x="129" y="0"/>
                    <a:pt x="129" y="0"/>
                  </a:cubicBezTo>
                  <a:lnTo>
                    <a:pt x="251" y="239"/>
                  </a:lnTo>
                  <a:close/>
                  <a:moveTo>
                    <a:pt x="226" y="86"/>
                  </a:moveTo>
                  <a:cubicBezTo>
                    <a:pt x="226" y="18"/>
                    <a:pt x="192" y="36"/>
                    <a:pt x="192" y="15"/>
                  </a:cubicBezTo>
                  <a:cubicBezTo>
                    <a:pt x="192" y="1"/>
                    <a:pt x="206" y="0"/>
                    <a:pt x="2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1" y="0"/>
                    <a:pt x="285" y="1"/>
                    <a:pt x="285" y="15"/>
                  </a:cubicBezTo>
                  <a:cubicBezTo>
                    <a:pt x="285" y="36"/>
                    <a:pt x="251" y="18"/>
                    <a:pt x="251" y="86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0" y="201"/>
                    <a:pt x="250" y="201"/>
                    <a:pt x="250" y="201"/>
                  </a:cubicBezTo>
                  <a:cubicBezTo>
                    <a:pt x="226" y="153"/>
                    <a:pt x="226" y="153"/>
                    <a:pt x="226" y="153"/>
                  </a:cubicBezTo>
                  <a:lnTo>
                    <a:pt x="22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3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37</TotalTime>
  <Words>179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4</cp:revision>
  <cp:lastPrinted>2013-05-29T03:08:07Z</cp:lastPrinted>
  <dcterms:created xsi:type="dcterms:W3CDTF">2013-06-19T05:19:02Z</dcterms:created>
  <dcterms:modified xsi:type="dcterms:W3CDTF">2013-07-04T11:45:38Z</dcterms:modified>
</cp:coreProperties>
</file>