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notesMasterIdLst>
    <p:notesMasterId r:id="rId4"/>
  </p:notesMasterIdLst>
  <p:sldIdLst>
    <p:sldId id="261" r:id="rId2"/>
    <p:sldId id="259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9"/>
    <a:srgbClr val="FFFFAB"/>
    <a:srgbClr val="FFFF79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49" d="100"/>
          <a:sy n="49" d="100"/>
        </p:scale>
        <p:origin x="-2142" y="192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2013/7/4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r>
              <a:rPr lang="ja-JP" altLang="en-US" smtClean="0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3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r>
              <a:rPr lang="en-US" altLang="ja-JP" b="1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endParaRPr lang="en-US" altLang="ja-JP" sz="1400"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5646045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正方形/長方形 23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pattFill prst="wdDnDiag">
            <a:fgClr>
              <a:schemeClr val="bg1"/>
            </a:fgClr>
            <a:bgClr>
              <a:srgbClr val="FFFF00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7" name="正方形/長方形 116"/>
          <p:cNvSpPr/>
          <p:nvPr/>
        </p:nvSpPr>
        <p:spPr>
          <a:xfrm>
            <a:off x="3654465" y="10015345"/>
            <a:ext cx="3603576" cy="646331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ja-JP" altLang="en-US" sz="1200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●住所：東京都江東区豊洲3-2-3　</a:t>
            </a:r>
            <a:endParaRPr lang="en-US" altLang="ja-JP" sz="1200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r>
              <a:rPr lang="ja-JP" altLang="en-US" sz="1200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●電話: </a:t>
            </a:r>
            <a:r>
              <a:rPr lang="ja-JP" altLang="en-US" sz="1200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０３ー１２３４ー</a:t>
            </a:r>
            <a:r>
              <a:rPr lang="en-US" altLang="ja-JP" sz="120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1111</a:t>
            </a:r>
            <a:r>
              <a:rPr lang="ja-JP" altLang="en-US" sz="1200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　</a:t>
            </a:r>
            <a:endParaRPr lang="en-US" altLang="ja-JP" sz="1200" dirty="0" smtClean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r>
              <a:rPr lang="ja-JP" altLang="en-US" sz="1200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●毎朝</a:t>
            </a:r>
            <a:r>
              <a:rPr lang="en-US" altLang="ja-JP" sz="1200" dirty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9</a:t>
            </a:r>
            <a:r>
              <a:rPr lang="ja-JP" altLang="en-US" sz="1200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時開店　</a:t>
            </a:r>
            <a:r>
              <a:rPr lang="en-US" altLang="ja-JP" sz="1200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22</a:t>
            </a:r>
            <a:r>
              <a:rPr lang="ja-JP" altLang="en-US" sz="1200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時まで営業！</a:t>
            </a:r>
            <a:endParaRPr lang="ja-JP" altLang="en-US" sz="1200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312003" y="9994821"/>
            <a:ext cx="3660206" cy="646331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r>
              <a:rPr kumimoji="1" lang="ja-JP" altLang="en-US" sz="3600" b="1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スーパーアスクル</a:t>
            </a:r>
            <a:endParaRPr kumimoji="1" lang="ja-JP" altLang="en-US" sz="3600" b="1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12003" y="305761"/>
            <a:ext cx="60997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2800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国産野菜の無農薬野菜を集めました！</a:t>
            </a:r>
            <a:endParaRPr kumimoji="1" lang="ja-JP" altLang="en-US" sz="2800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10" name="正方形/長方形 9"/>
          <p:cNvSpPr/>
          <p:nvPr/>
        </p:nvSpPr>
        <p:spPr>
          <a:xfrm>
            <a:off x="380724" y="960087"/>
            <a:ext cx="1376835" cy="150176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とうもろこし</a:t>
            </a:r>
            <a:endParaRPr kumimoji="1"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16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</a:t>
            </a:r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本</a:t>
            </a:r>
            <a:endParaRPr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kumimoji="1" lang="en-US" altLang="ja-JP" sz="40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148</a:t>
            </a:r>
            <a:r>
              <a:rPr kumimoji="1" lang="ja-JP" altLang="en-US" sz="9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円</a:t>
            </a:r>
            <a:endParaRPr kumimoji="1" lang="ja-JP" altLang="en-US" sz="2800" dirty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6013364" y="278422"/>
            <a:ext cx="1661993" cy="6556385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kumimoji="1" lang="ja-JP" altLang="en-US" sz="9600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夏の野菜市</a:t>
            </a:r>
            <a:endParaRPr kumimoji="1" lang="ja-JP" altLang="en-US" sz="9600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26" name="正方形/長方形 25"/>
          <p:cNvSpPr/>
          <p:nvPr/>
        </p:nvSpPr>
        <p:spPr>
          <a:xfrm>
            <a:off x="1844870" y="960087"/>
            <a:ext cx="1376835" cy="150176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じゃがいも</a:t>
            </a:r>
            <a:endParaRPr kumimoji="1"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16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</a:t>
            </a:r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個</a:t>
            </a:r>
            <a:endParaRPr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kumimoji="1" lang="en-US" altLang="ja-JP" sz="40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29</a:t>
            </a:r>
            <a:r>
              <a:rPr kumimoji="1" lang="ja-JP" altLang="en-US" sz="9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円</a:t>
            </a:r>
          </a:p>
        </p:txBody>
      </p:sp>
      <p:sp>
        <p:nvSpPr>
          <p:cNvPr id="27" name="正方形/長方形 26"/>
          <p:cNvSpPr/>
          <p:nvPr/>
        </p:nvSpPr>
        <p:spPr>
          <a:xfrm>
            <a:off x="380724" y="2502175"/>
            <a:ext cx="1376835" cy="150176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キャベツ</a:t>
            </a:r>
            <a:endParaRPr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16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</a:t>
            </a:r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個</a:t>
            </a:r>
            <a:endParaRPr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kumimoji="1" lang="en-US" altLang="ja-JP" sz="40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127</a:t>
            </a:r>
            <a:r>
              <a:rPr kumimoji="1" lang="ja-JP" altLang="en-US" sz="9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円</a:t>
            </a:r>
          </a:p>
        </p:txBody>
      </p:sp>
      <p:sp>
        <p:nvSpPr>
          <p:cNvPr id="31" name="正方形/長方形 30"/>
          <p:cNvSpPr/>
          <p:nvPr/>
        </p:nvSpPr>
        <p:spPr>
          <a:xfrm>
            <a:off x="1844870" y="2502175"/>
            <a:ext cx="1376835" cy="150176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ブロッコリー</a:t>
            </a:r>
            <a:endParaRPr kumimoji="1"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16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</a:t>
            </a:r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個</a:t>
            </a:r>
            <a:endParaRPr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kumimoji="1" lang="en-US" altLang="ja-JP" sz="40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158</a:t>
            </a:r>
            <a:r>
              <a:rPr kumimoji="1" lang="ja-JP" altLang="en-US" sz="9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円</a:t>
            </a:r>
          </a:p>
        </p:txBody>
      </p:sp>
      <p:sp>
        <p:nvSpPr>
          <p:cNvPr id="33" name="正方形/長方形 32"/>
          <p:cNvSpPr/>
          <p:nvPr/>
        </p:nvSpPr>
        <p:spPr>
          <a:xfrm>
            <a:off x="377686" y="4044263"/>
            <a:ext cx="1376835" cy="150176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ピーマン</a:t>
            </a:r>
            <a:endParaRPr kumimoji="1"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16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</a:t>
            </a:r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個</a:t>
            </a:r>
            <a:endParaRPr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kumimoji="1" lang="en-US" altLang="ja-JP" sz="40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32</a:t>
            </a:r>
            <a:r>
              <a:rPr kumimoji="1" lang="ja-JP" altLang="en-US" sz="9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円</a:t>
            </a:r>
          </a:p>
        </p:txBody>
      </p:sp>
      <p:sp>
        <p:nvSpPr>
          <p:cNvPr id="34" name="正方形/長方形 33"/>
          <p:cNvSpPr/>
          <p:nvPr/>
        </p:nvSpPr>
        <p:spPr>
          <a:xfrm>
            <a:off x="1837253" y="4044263"/>
            <a:ext cx="1376835" cy="150176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トマト</a:t>
            </a:r>
            <a:endParaRPr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kumimoji="1" lang="en-US" altLang="ja-JP" sz="16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</a:t>
            </a:r>
            <a:r>
              <a:rPr kumimoji="1"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個</a:t>
            </a:r>
            <a:endParaRPr kumimoji="1"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40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98</a:t>
            </a:r>
            <a:r>
              <a:rPr lang="ja-JP" altLang="en-US" sz="9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円</a:t>
            </a:r>
            <a:endParaRPr kumimoji="1" lang="ja-JP" altLang="en-US" sz="900" dirty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37" name="正方形/長方形 36"/>
          <p:cNvSpPr/>
          <p:nvPr/>
        </p:nvSpPr>
        <p:spPr>
          <a:xfrm>
            <a:off x="377686" y="6241316"/>
            <a:ext cx="1376835" cy="150176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うな</a:t>
            </a:r>
            <a:r>
              <a:rPr lang="ja-JP" altLang="en-US" sz="16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ぎ</a:t>
            </a:r>
            <a:endParaRPr kumimoji="1"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</a:t>
            </a:r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串</a:t>
            </a:r>
            <a:endParaRPr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40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980</a:t>
            </a:r>
            <a:r>
              <a:rPr kumimoji="1" lang="ja-JP" altLang="en-US" sz="9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円</a:t>
            </a:r>
            <a:endParaRPr kumimoji="1" lang="ja-JP" altLang="en-US" sz="900" dirty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38" name="正方形/長方形 37"/>
          <p:cNvSpPr/>
          <p:nvPr/>
        </p:nvSpPr>
        <p:spPr>
          <a:xfrm>
            <a:off x="1841832" y="6241316"/>
            <a:ext cx="1376835" cy="150176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旬彩盛</a:t>
            </a:r>
            <a:endParaRPr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kumimoji="1" lang="en-US" altLang="ja-JP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</a:t>
            </a:r>
            <a:r>
              <a:rPr lang="ja-JP" altLang="en-US" sz="16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パック</a:t>
            </a:r>
            <a:endParaRPr kumimoji="1"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40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680</a:t>
            </a:r>
            <a:r>
              <a:rPr lang="ja-JP" altLang="en-US" sz="9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円</a:t>
            </a:r>
            <a:endParaRPr kumimoji="1" lang="ja-JP" altLang="en-US" sz="900" dirty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39" name="正方形/長方形 38"/>
          <p:cNvSpPr/>
          <p:nvPr/>
        </p:nvSpPr>
        <p:spPr>
          <a:xfrm>
            <a:off x="3305978" y="6241316"/>
            <a:ext cx="1376835" cy="150176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真</a:t>
            </a:r>
            <a:r>
              <a:rPr lang="ja-JP" altLang="en-US" sz="1600" dirty="0" err="1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だこ</a:t>
            </a:r>
            <a:endParaRPr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16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100g</a:t>
            </a:r>
            <a:endParaRPr kumimoji="1"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40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198</a:t>
            </a:r>
            <a:r>
              <a:rPr lang="ja-JP" altLang="en-US" sz="9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円</a:t>
            </a:r>
            <a:endParaRPr kumimoji="1" lang="ja-JP" altLang="en-US" sz="900" dirty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40" name="正方形/長方形 39"/>
          <p:cNvSpPr/>
          <p:nvPr/>
        </p:nvSpPr>
        <p:spPr>
          <a:xfrm>
            <a:off x="4770124" y="6241316"/>
            <a:ext cx="1376835" cy="150176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かつ</a:t>
            </a:r>
            <a:r>
              <a:rPr lang="ja-JP" altLang="en-US" sz="16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お</a:t>
            </a:r>
            <a:endParaRPr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kumimoji="1" lang="en-US" altLang="ja-JP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</a:t>
            </a:r>
            <a:r>
              <a:rPr lang="ja-JP" altLang="en-US" sz="16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パック</a:t>
            </a:r>
            <a:endParaRPr kumimoji="1"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4000" b="1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980</a:t>
            </a:r>
            <a:r>
              <a:rPr lang="ja-JP" altLang="en-US" sz="9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円</a:t>
            </a:r>
            <a:endParaRPr kumimoji="1" lang="ja-JP" altLang="en-US" sz="900" dirty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41" name="正方形/長方形 40"/>
          <p:cNvSpPr/>
          <p:nvPr/>
        </p:nvSpPr>
        <p:spPr>
          <a:xfrm>
            <a:off x="377686" y="8489351"/>
            <a:ext cx="1376835" cy="150176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牛肩ロース</a:t>
            </a:r>
            <a:endParaRPr kumimoji="1"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16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100g</a:t>
            </a:r>
            <a:endParaRPr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40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368</a:t>
            </a:r>
            <a:r>
              <a:rPr kumimoji="1" lang="ja-JP" altLang="en-US" sz="9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円</a:t>
            </a:r>
            <a:endParaRPr kumimoji="1" lang="ja-JP" altLang="en-US" sz="900" dirty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42" name="正方形/長方形 41"/>
          <p:cNvSpPr/>
          <p:nvPr/>
        </p:nvSpPr>
        <p:spPr>
          <a:xfrm>
            <a:off x="1841832" y="8489351"/>
            <a:ext cx="1376835" cy="150176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豚</a:t>
            </a:r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挽肉</a:t>
            </a:r>
            <a:endParaRPr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16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100g</a:t>
            </a:r>
            <a:endParaRPr kumimoji="1"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40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98</a:t>
            </a:r>
            <a:r>
              <a:rPr lang="ja-JP" altLang="en-US" sz="9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円</a:t>
            </a:r>
            <a:endParaRPr kumimoji="1" lang="ja-JP" altLang="en-US" sz="900" dirty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43" name="正方形/長方形 42"/>
          <p:cNvSpPr/>
          <p:nvPr/>
        </p:nvSpPr>
        <p:spPr>
          <a:xfrm>
            <a:off x="3305978" y="8489351"/>
            <a:ext cx="1376835" cy="150176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豚ロース</a:t>
            </a:r>
            <a:endParaRPr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16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100g</a:t>
            </a:r>
            <a:endParaRPr kumimoji="1"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40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128</a:t>
            </a:r>
            <a:r>
              <a:rPr lang="ja-JP" altLang="en-US" sz="9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円</a:t>
            </a:r>
            <a:endParaRPr kumimoji="1" lang="ja-JP" altLang="en-US" sz="900" dirty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44" name="正方形/長方形 43"/>
          <p:cNvSpPr/>
          <p:nvPr/>
        </p:nvSpPr>
        <p:spPr>
          <a:xfrm>
            <a:off x="4770124" y="8489351"/>
            <a:ext cx="1376835" cy="150176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若鶏モモ肉</a:t>
            </a:r>
            <a:r>
              <a:rPr lang="en-US" altLang="ja-JP" sz="16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100g</a:t>
            </a:r>
            <a:endParaRPr kumimoji="1"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40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88</a:t>
            </a:r>
            <a:r>
              <a:rPr lang="ja-JP" altLang="en-US" sz="9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円</a:t>
            </a:r>
            <a:endParaRPr kumimoji="1" lang="ja-JP" altLang="en-US" sz="900" dirty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312003" y="5614403"/>
            <a:ext cx="90281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鮮魚</a:t>
            </a:r>
            <a:endParaRPr kumimoji="1" lang="ja-JP" altLang="en-US" sz="2800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312003" y="7873896"/>
            <a:ext cx="90281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精肉</a:t>
            </a:r>
            <a:endParaRPr kumimoji="1" lang="ja-JP" altLang="en-US" sz="2800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6147787" y="6425671"/>
            <a:ext cx="1393146" cy="1200329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/>
            <a:r>
              <a:rPr kumimoji="1" lang="en-US" altLang="ja-JP" sz="2400" b="1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7/1(</a:t>
            </a:r>
            <a:r>
              <a:rPr kumimoji="1" lang="ja-JP" altLang="en-US" sz="2400" b="1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月</a:t>
            </a:r>
            <a:r>
              <a:rPr kumimoji="1" lang="en-US" altLang="ja-JP" sz="2400" b="1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)</a:t>
            </a:r>
          </a:p>
          <a:p>
            <a:pPr algn="ctr"/>
            <a:r>
              <a:rPr lang="ja-JP" altLang="en-US" sz="2400" b="1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∫</a:t>
            </a:r>
            <a:endParaRPr lang="en-US" altLang="ja-JP" sz="2400" b="1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kumimoji="1" lang="en-US" altLang="ja-JP" sz="2400" b="1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7</a:t>
            </a:r>
            <a:r>
              <a:rPr lang="en-US" altLang="ja-JP" sz="2400" b="1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/5(</a:t>
            </a:r>
            <a:r>
              <a:rPr lang="ja-JP" altLang="en-US" sz="2400" b="1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金</a:t>
            </a:r>
            <a:r>
              <a:rPr lang="en-US" altLang="ja-JP" sz="2400" b="1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)</a:t>
            </a:r>
            <a:endParaRPr kumimoji="1" lang="ja-JP" altLang="en-US" sz="2400" b="1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54" name="正方形/長方形 53"/>
          <p:cNvSpPr/>
          <p:nvPr/>
        </p:nvSpPr>
        <p:spPr>
          <a:xfrm>
            <a:off x="6138354" y="7843368"/>
            <a:ext cx="1412012" cy="2795116"/>
          </a:xfrm>
          <a:prstGeom prst="rect">
            <a:avLst/>
          </a:prstGeom>
          <a:pattFill prst="ltUpDiag">
            <a:fgClr>
              <a:schemeClr val="bg1"/>
            </a:fgClr>
            <a:bgClr>
              <a:srgbClr val="FFFF00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r>
              <a:rPr kumimoji="1" lang="ja-JP" altLang="en-US" sz="1800" dirty="0" smtClean="0">
                <a:solidFill>
                  <a:schemeClr val="tx1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夕方５時からタイムセールも毎日大好評実施中！</a:t>
            </a:r>
            <a:endParaRPr kumimoji="1" lang="en-US" altLang="ja-JP" sz="1800" dirty="0" smtClean="0">
              <a:solidFill>
                <a:schemeClr val="tx1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r>
              <a:rPr kumimoji="1" lang="ja-JP" altLang="en-US" sz="1800" dirty="0" smtClean="0">
                <a:solidFill>
                  <a:schemeClr val="tx1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日替わりでお得な商品を多数ご用意しております！</a:t>
            </a:r>
            <a:endParaRPr kumimoji="1" lang="ja-JP" altLang="en-US" sz="1800" dirty="0">
              <a:solidFill>
                <a:schemeClr val="tx1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59" name="テキスト ボックス 58"/>
          <p:cNvSpPr txBox="1"/>
          <p:nvPr/>
        </p:nvSpPr>
        <p:spPr>
          <a:xfrm>
            <a:off x="1090984" y="5746069"/>
            <a:ext cx="503609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夏野菜とあわせて今晩のおかずにどうぞ。</a:t>
            </a:r>
            <a:endParaRPr kumimoji="1" lang="ja-JP" altLang="en-US" sz="1400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61" name="テキスト ボックス 60"/>
          <p:cNvSpPr txBox="1"/>
          <p:nvPr/>
        </p:nvSpPr>
        <p:spPr>
          <a:xfrm>
            <a:off x="1090984" y="7995268"/>
            <a:ext cx="503609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 smtClean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毎日いつでもお値打ち価格！</a:t>
            </a:r>
            <a:endParaRPr kumimoji="1" lang="ja-JP" altLang="en-US" sz="1400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pic>
        <p:nvPicPr>
          <p:cNvPr id="2" name="図 1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64279" y="596624"/>
            <a:ext cx="3218068" cy="3590893"/>
          </a:xfrm>
          <a:prstGeom prst="rect">
            <a:avLst/>
          </a:prstGeom>
        </p:spPr>
      </p:pic>
      <p:sp>
        <p:nvSpPr>
          <p:cNvPr id="35" name="正方形/長方形 34"/>
          <p:cNvSpPr/>
          <p:nvPr/>
        </p:nvSpPr>
        <p:spPr>
          <a:xfrm>
            <a:off x="3305978" y="4044263"/>
            <a:ext cx="1376835" cy="150176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巨</a:t>
            </a:r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峰</a:t>
            </a:r>
            <a:endParaRPr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kumimoji="1" lang="en-US" altLang="ja-JP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</a:t>
            </a:r>
            <a:r>
              <a:rPr kumimoji="1"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パック</a:t>
            </a:r>
            <a:endParaRPr kumimoji="1"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40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350</a:t>
            </a:r>
            <a:r>
              <a:rPr lang="ja-JP" altLang="en-US" sz="9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円</a:t>
            </a:r>
            <a:endParaRPr kumimoji="1" lang="ja-JP" altLang="en-US" sz="900" dirty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36" name="正方形/長方形 35"/>
          <p:cNvSpPr/>
          <p:nvPr/>
        </p:nvSpPr>
        <p:spPr>
          <a:xfrm>
            <a:off x="4770124" y="4044263"/>
            <a:ext cx="1376835" cy="150176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すいか</a:t>
            </a:r>
            <a:endParaRPr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kumimoji="1" lang="en-US" altLang="ja-JP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</a:t>
            </a:r>
            <a:r>
              <a:rPr kumimoji="1" lang="ja-JP" altLang="en-US" sz="1600" dirty="0" smtClean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玉</a:t>
            </a:r>
            <a:endParaRPr kumimoji="1" lang="en-US" altLang="ja-JP" sz="1600" dirty="0" smtClean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en-US" altLang="ja-JP" sz="2800" b="1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1200</a:t>
            </a:r>
            <a:r>
              <a:rPr lang="ja-JP" altLang="en-US" sz="900" dirty="0">
                <a:solidFill>
                  <a:srgbClr val="FFFF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円</a:t>
            </a:r>
            <a:endParaRPr kumimoji="1" lang="ja-JP" altLang="en-US" sz="900" dirty="0">
              <a:solidFill>
                <a:srgbClr val="FFFF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33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プレゼンテーション1" id="{4BEAAC2F-7CD9-46A2-9103-BFA1A2A94A1B}" vid="{5F096DD6-3823-40D0-B7FA-EF2B9FC16B1B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33</Template>
  <TotalTime>2</TotalTime>
  <Words>261</Words>
  <Application>Microsoft Office PowerPoint</Application>
  <PresentationFormat>ユーザー設定</PresentationFormat>
  <Paragraphs>79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33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赤星真人(d006033)</cp:lastModifiedBy>
  <cp:revision>4</cp:revision>
  <cp:lastPrinted>2013-04-25T06:18:16Z</cp:lastPrinted>
  <dcterms:created xsi:type="dcterms:W3CDTF">2013-06-19T01:53:00Z</dcterms:created>
  <dcterms:modified xsi:type="dcterms:W3CDTF">2013-07-04T11:48:42Z</dcterms:modified>
</cp:coreProperties>
</file>

<file path=docProps/thumbnail.jpeg>
</file>