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1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9"/>
    <a:srgbClr val="FFFFAB"/>
    <a:srgbClr val="FFFF7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9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6460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pattFill prst="wdDnDiag">
            <a:fgClr>
              <a:schemeClr val="bg1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3654465" y="10015345"/>
            <a:ext cx="3603576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０３ー１２３４ー</a:t>
            </a:r>
            <a:r>
              <a:rPr lang="en-US" altLang="ja-JP" sz="12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1111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en-US" altLang="ja-JP" sz="1200" dirty="0" smtClean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1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12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  <a:endParaRPr lang="ja-JP" altLang="en-US" sz="1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12003" y="9994821"/>
            <a:ext cx="366020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36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  <a:endParaRPr kumimoji="1" lang="ja-JP" altLang="en-US" sz="36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2003" y="305761"/>
            <a:ext cx="6099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国産野菜の無農薬野菜を集めました！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80724" y="960087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とうもろこし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本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148</a:t>
            </a:r>
            <a:r>
              <a:rPr kumimoji="1"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28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13364" y="278422"/>
            <a:ext cx="1661993" cy="6556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96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夏の野菜市</a:t>
            </a:r>
            <a:endParaRPr kumimoji="1" lang="ja-JP" altLang="en-US" sz="9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844870" y="960087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じゃがいも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29</a:t>
            </a:r>
            <a:r>
              <a:rPr kumimoji="1"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80724" y="2502175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キャベツ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127</a:t>
            </a:r>
            <a:r>
              <a:rPr kumimoji="1"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844870" y="2502175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ブロッコリー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158</a:t>
            </a:r>
            <a:r>
              <a:rPr kumimoji="1"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77686" y="4044263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ピーマン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32</a:t>
            </a:r>
            <a:r>
              <a:rPr kumimoji="1"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837253" y="4044263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トマト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個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</a:t>
            </a:r>
            <a:r>
              <a:rPr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377686" y="6241316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うな</a:t>
            </a:r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ぎ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串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980</a:t>
            </a:r>
            <a:r>
              <a:rPr kumimoji="1"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841832" y="6241316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旬彩盛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680</a:t>
            </a:r>
            <a:r>
              <a:rPr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3305978" y="6241316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真</a:t>
            </a:r>
            <a:r>
              <a:rPr lang="ja-JP" altLang="en-US" sz="1600" dirty="0" err="1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だこ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100g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198</a:t>
            </a:r>
            <a:r>
              <a:rPr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770124" y="6241316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かつ</a:t>
            </a:r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980</a:t>
            </a:r>
            <a:r>
              <a:rPr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7686" y="8489351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牛肩ロース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100g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368</a:t>
            </a:r>
            <a:r>
              <a:rPr kumimoji="1"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841832" y="8489351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豚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挽肉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100g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98</a:t>
            </a:r>
            <a:r>
              <a:rPr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305978" y="8489351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豚ロース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100g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128</a:t>
            </a:r>
            <a:r>
              <a:rPr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770124" y="8489351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若鶏モモ肉</a:t>
            </a:r>
            <a:r>
              <a:rPr lang="en-US" altLang="ja-JP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100g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88</a:t>
            </a:r>
            <a:r>
              <a:rPr lang="ja-JP" altLang="en-US" sz="9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12003" y="56144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鮮魚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12003" y="787389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精肉</a:t>
            </a:r>
            <a:endParaRPr kumimoji="1" lang="ja-JP" altLang="en-US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147787" y="6425671"/>
            <a:ext cx="1393146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7/1(</a:t>
            </a:r>
            <a:r>
              <a:rPr kumimoji="1" lang="ja-JP" altLang="en-US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月</a:t>
            </a:r>
            <a:r>
              <a:rPr kumimoji="1" lang="en-US" altLang="ja-JP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</a:p>
          <a:p>
            <a:pPr algn="ctr"/>
            <a:r>
              <a:rPr lang="ja-JP" altLang="en-US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∫</a:t>
            </a:r>
            <a:endParaRPr lang="en-US" altLang="ja-JP" sz="24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7</a:t>
            </a:r>
            <a:r>
              <a:rPr lang="en-US" altLang="ja-JP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/5(</a:t>
            </a:r>
            <a:r>
              <a:rPr lang="ja-JP" altLang="en-US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金</a:t>
            </a:r>
            <a:r>
              <a:rPr lang="en-US" altLang="ja-JP" sz="2400" b="1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  <a:endParaRPr kumimoji="1" lang="ja-JP" altLang="en-US" sz="2400" b="1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6138354" y="7843368"/>
            <a:ext cx="1412012" cy="2795116"/>
          </a:xfrm>
          <a:prstGeom prst="rect">
            <a:avLst/>
          </a:prstGeom>
          <a:pattFill prst="ltUpDiag">
            <a:fgClr>
              <a:schemeClr val="bg1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r>
              <a:rPr kumimoji="1" lang="ja-JP" altLang="en-US" sz="1800" dirty="0" smtClean="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夕方５時からタイムセールも毎日大好評実施中！</a:t>
            </a:r>
            <a:endParaRPr kumimoji="1" lang="en-US" altLang="ja-JP" sz="1800" dirty="0" smtClean="0">
              <a:solidFill>
                <a:schemeClr val="tx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1800" dirty="0" smtClean="0">
                <a:solidFill>
                  <a:schemeClr val="tx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日替わりでお得な商品を多数ご用意しております！</a:t>
            </a:r>
            <a:endParaRPr kumimoji="1" lang="ja-JP" altLang="en-US" sz="1800" dirty="0">
              <a:solidFill>
                <a:schemeClr val="tx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090984" y="5746069"/>
            <a:ext cx="5036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夏野菜とあわせて今晩のおかずにどうぞ。</a:t>
            </a:r>
            <a:endParaRPr kumimoji="1" lang="ja-JP" altLang="en-US" sz="1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090984" y="7995268"/>
            <a:ext cx="5036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毎日いつでもお値打ち価格！</a:t>
            </a:r>
            <a:endParaRPr kumimoji="1" lang="ja-JP" altLang="en-US" sz="1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279" y="596624"/>
            <a:ext cx="3218068" cy="3590893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3305978" y="4044263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巨</a:t>
            </a:r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峰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パック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40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350</a:t>
            </a:r>
            <a:r>
              <a:rPr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770124" y="4044263"/>
            <a:ext cx="1376835" cy="1501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すいか</a:t>
            </a:r>
            <a:endParaRPr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en-US" altLang="ja-JP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</a:t>
            </a:r>
            <a:r>
              <a:rPr kumimoji="1" lang="ja-JP" altLang="en-US" sz="1600" dirty="0" smtClean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玉</a:t>
            </a:r>
            <a:endParaRPr kumimoji="1" lang="en-US" altLang="ja-JP" sz="1600" dirty="0" smtClean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en-US" altLang="ja-JP" sz="2800" b="1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1200</a:t>
            </a:r>
            <a:r>
              <a:rPr lang="ja-JP" altLang="en-US" sz="900" dirty="0">
                <a:solidFill>
                  <a:srgbClr val="FFFF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900" dirty="0">
              <a:solidFill>
                <a:srgbClr val="FFFF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4BEAAC2F-7CD9-46A2-9103-BFA1A2A94A1B}" vid="{5F096DD6-3823-40D0-B7FA-EF2B9FC16B1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33</Template>
  <TotalTime>2</TotalTime>
  <Words>261</Words>
  <Application>Microsoft Office PowerPoint</Application>
  <PresentationFormat>ユーザー設定</PresentationFormat>
  <Paragraphs>79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4</cp:revision>
  <cp:lastPrinted>2013-04-25T06:18:16Z</cp:lastPrinted>
  <dcterms:created xsi:type="dcterms:W3CDTF">2013-06-19T01:53:00Z</dcterms:created>
  <dcterms:modified xsi:type="dcterms:W3CDTF">2013-07-04T11:48:42Z</dcterms:modified>
</cp:coreProperties>
</file>