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FF9900"/>
    <a:srgbClr val="FFF7E1"/>
    <a:srgbClr val="E85ECE"/>
    <a:srgbClr val="F098DF"/>
    <a:srgbClr val="FF9BFF"/>
    <a:srgbClr val="FFB7FF"/>
    <a:srgbClr val="FFCCFF"/>
    <a:srgbClr val="FF9999"/>
    <a:srgbClr val="8E54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5" d="100"/>
          <a:sy n="55" d="100"/>
        </p:scale>
        <p:origin x="-1992" y="61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13" Type="http://schemas.openxmlformats.org/officeDocument/2006/relationships/image" Target="../media/image11.WMF"/><Relationship Id="rId18" Type="http://schemas.openxmlformats.org/officeDocument/2006/relationships/image" Target="../media/image16.WMF"/><Relationship Id="rId3" Type="http://schemas.openxmlformats.org/officeDocument/2006/relationships/image" Target="../media/image2.png"/><Relationship Id="rId7" Type="http://schemas.openxmlformats.org/officeDocument/2006/relationships/image" Target="../media/image5.WMF"/><Relationship Id="rId12" Type="http://schemas.openxmlformats.org/officeDocument/2006/relationships/image" Target="../media/image10.WMF"/><Relationship Id="rId17" Type="http://schemas.openxmlformats.org/officeDocument/2006/relationships/image" Target="../media/image15.WMF"/><Relationship Id="rId2" Type="http://schemas.openxmlformats.org/officeDocument/2006/relationships/image" Target="../media/image1.WMF"/><Relationship Id="rId16" Type="http://schemas.openxmlformats.org/officeDocument/2006/relationships/image" Target="../media/image14.W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WMF"/><Relationship Id="rId11" Type="http://schemas.openxmlformats.org/officeDocument/2006/relationships/image" Target="../media/image9.WMF"/><Relationship Id="rId5" Type="http://schemas.openxmlformats.org/officeDocument/2006/relationships/image" Target="../media/image3.WMF"/><Relationship Id="rId15" Type="http://schemas.openxmlformats.org/officeDocument/2006/relationships/image" Target="../media/image13.emf"/><Relationship Id="rId10" Type="http://schemas.openxmlformats.org/officeDocument/2006/relationships/image" Target="../media/image8.WMF"/><Relationship Id="rId4" Type="http://schemas.microsoft.com/office/2007/relationships/hdphoto" Target="../media/hdphoto1.wdp"/><Relationship Id="rId9" Type="http://schemas.openxmlformats.org/officeDocument/2006/relationships/image" Target="../media/image7.WMF"/><Relationship Id="rId14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564604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正方形/長方形 53"/>
          <p:cNvSpPr/>
          <p:nvPr/>
        </p:nvSpPr>
        <p:spPr>
          <a:xfrm>
            <a:off x="0" y="0"/>
            <a:ext cx="7775575" cy="4541918"/>
          </a:xfrm>
          <a:prstGeom prst="rect">
            <a:avLst/>
          </a:prstGeom>
          <a:pattFill prst="pct90">
            <a:fgClr>
              <a:srgbClr val="FFC000"/>
            </a:fgClr>
            <a:bgClr>
              <a:srgbClr val="FFFF0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/>
          <p:cNvSpPr/>
          <p:nvPr/>
        </p:nvSpPr>
        <p:spPr>
          <a:xfrm>
            <a:off x="0" y="4494459"/>
            <a:ext cx="7775575" cy="641325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788" y="2845588"/>
            <a:ext cx="1177687" cy="1651329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1879866" y="3040665"/>
            <a:ext cx="401584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日時：</a:t>
            </a:r>
            <a:r>
              <a:rPr kumimoji="1" lang="en-US" altLang="ja-JP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土曜日</a:t>
            </a:r>
            <a:r>
              <a:rPr kumimoji="1" lang="en-US" altLang="ja-JP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kumimoji="1" lang="en-US" altLang="ja-JP" sz="28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kumimoji="1" lang="en-US" altLang="ja-JP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PM5:00~</a:t>
            </a: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lang="en-US" altLang="ja-JP" sz="28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場所：豊洲広場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1743611" y="7356779"/>
            <a:ext cx="428835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夕涼みコンサート</a:t>
            </a:r>
            <a:endParaRPr lang="en-US" altLang="ja-JP" sz="4000" b="1" dirty="0" smtClean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2513052" y="6265351"/>
            <a:ext cx="27494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盆踊り大会</a:t>
            </a:r>
            <a:endParaRPr lang="en-US" altLang="ja-JP" sz="4000" b="1" dirty="0" smtClean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1812540" y="5173923"/>
            <a:ext cx="41504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0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lang="ja-JP" altLang="en-US" sz="40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級グルメ屋台村</a:t>
            </a:r>
            <a:endParaRPr lang="en-US" altLang="ja-JP" sz="4000" b="1" dirty="0" smtClean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FilmGrai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99" y="930477"/>
            <a:ext cx="6999376" cy="1970584"/>
          </a:xfrm>
          <a:prstGeom prst="rect">
            <a:avLst/>
          </a:prstGeom>
        </p:spPr>
      </p:pic>
      <p:sp>
        <p:nvSpPr>
          <p:cNvPr id="20" name="正方形/長方形 19"/>
          <p:cNvSpPr/>
          <p:nvPr/>
        </p:nvSpPr>
        <p:spPr>
          <a:xfrm>
            <a:off x="2179627" y="387379"/>
            <a:ext cx="3416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アスクル商店街主催</a:t>
            </a:r>
            <a:endParaRPr lang="en-US" altLang="ja-JP" sz="28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7799" y="4912757"/>
            <a:ext cx="775990" cy="800022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942" y="3638352"/>
            <a:ext cx="1091846" cy="845772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7164" y="371082"/>
            <a:ext cx="866409" cy="469994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99" y="3385623"/>
            <a:ext cx="958612" cy="1049735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242" y="3770571"/>
            <a:ext cx="378472" cy="694899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087" y="3154500"/>
            <a:ext cx="659453" cy="1354613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90001">
            <a:off x="1648501" y="359238"/>
            <a:ext cx="462728" cy="596110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96" y="5194103"/>
            <a:ext cx="1285272" cy="1277866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47" y="6997663"/>
            <a:ext cx="815298" cy="1086706"/>
          </a:xfrm>
          <a:prstGeom prst="rect">
            <a:avLst/>
          </a:prstGeom>
        </p:spPr>
      </p:pic>
      <p:pic>
        <p:nvPicPr>
          <p:cNvPr id="50" name="図 4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4114" y="7942579"/>
            <a:ext cx="839675" cy="833628"/>
          </a:xfrm>
          <a:prstGeom prst="rect">
            <a:avLst/>
          </a:prstGeom>
        </p:spPr>
      </p:pic>
      <p:pic>
        <p:nvPicPr>
          <p:cNvPr id="52" name="図 51"/>
          <p:cNvPicPr>
            <a:picLocks noChangeAspect="1"/>
          </p:cNvPicPr>
          <p:nvPr/>
        </p:nvPicPr>
        <p:blipFill>
          <a:blip r:embed="rId15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40952" y="342003"/>
            <a:ext cx="506979" cy="510229"/>
          </a:xfrm>
          <a:prstGeom prst="rect">
            <a:avLst/>
          </a:prstGeom>
        </p:spPr>
      </p:pic>
      <p:pic>
        <p:nvPicPr>
          <p:cNvPr id="53" name="図 52"/>
          <p:cNvPicPr>
            <a:picLocks noChangeAspect="1"/>
          </p:cNvPicPr>
          <p:nvPr/>
        </p:nvPicPr>
        <p:blipFill>
          <a:blip r:embed="rId15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908378" y="342003"/>
            <a:ext cx="506979" cy="510229"/>
          </a:xfrm>
          <a:prstGeom prst="rect">
            <a:avLst/>
          </a:prstGeom>
        </p:spPr>
      </p:pic>
      <p:pic>
        <p:nvPicPr>
          <p:cNvPr id="57" name="図 56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1880" y="9156092"/>
            <a:ext cx="1458912" cy="1636857"/>
          </a:xfrm>
          <a:prstGeom prst="rect">
            <a:avLst/>
          </a:prstGeom>
        </p:spPr>
      </p:pic>
      <p:pic>
        <p:nvPicPr>
          <p:cNvPr id="58" name="図 57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58" y="8503489"/>
            <a:ext cx="1331366" cy="963778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>
            <a:off x="1410186" y="10169785"/>
            <a:ext cx="49552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2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駐車場はご用意しておりません。公共交通機関をご利用ください。</a:t>
            </a:r>
            <a:endParaRPr kumimoji="1" lang="en-US" altLang="ja-JP" sz="1200" b="1" dirty="0" smtClean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102409" y="9646565"/>
            <a:ext cx="55707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皆様、ふるってご参加ください！</a:t>
            </a:r>
            <a:endParaRPr lang="en-US" altLang="ja-JP" sz="2800" b="1" dirty="0" smtClean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1743611" y="8448207"/>
            <a:ext cx="428835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ちびっこ花火大会</a:t>
            </a:r>
            <a:endParaRPr lang="en-US" altLang="ja-JP" sz="4000" b="1" dirty="0" smtClean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9" name="グループ化 48"/>
          <p:cNvGrpSpPr/>
          <p:nvPr/>
        </p:nvGrpSpPr>
        <p:grpSpPr>
          <a:xfrm>
            <a:off x="1857353" y="4903465"/>
            <a:ext cx="4060869" cy="4351604"/>
            <a:chOff x="2309664" y="4843831"/>
            <a:chExt cx="3248678" cy="4351604"/>
          </a:xfrm>
        </p:grpSpPr>
        <p:cxnSp>
          <p:nvCxnSpPr>
            <p:cNvPr id="39" name="直線コネクタ 38"/>
            <p:cNvCxnSpPr/>
            <p:nvPr/>
          </p:nvCxnSpPr>
          <p:spPr>
            <a:xfrm>
              <a:off x="2309664" y="5931732"/>
              <a:ext cx="3248678" cy="0"/>
            </a:xfrm>
            <a:prstGeom prst="line">
              <a:avLst/>
            </a:prstGeom>
            <a:ln w="6350" cap="rnd">
              <a:solidFill>
                <a:srgbClr val="FFC000"/>
              </a:solidFill>
              <a:prstDash val="sys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/>
            <p:cNvCxnSpPr/>
            <p:nvPr/>
          </p:nvCxnSpPr>
          <p:spPr>
            <a:xfrm>
              <a:off x="2309664" y="7019633"/>
              <a:ext cx="3248678" cy="0"/>
            </a:xfrm>
            <a:prstGeom prst="line">
              <a:avLst/>
            </a:prstGeom>
            <a:ln w="6350" cap="rnd">
              <a:solidFill>
                <a:srgbClr val="FFC000"/>
              </a:solidFill>
              <a:prstDash val="sys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コネクタ 40"/>
            <p:cNvCxnSpPr/>
            <p:nvPr/>
          </p:nvCxnSpPr>
          <p:spPr>
            <a:xfrm>
              <a:off x="2309664" y="8107534"/>
              <a:ext cx="3248678" cy="0"/>
            </a:xfrm>
            <a:prstGeom prst="line">
              <a:avLst/>
            </a:prstGeom>
            <a:ln w="6350" cap="rnd">
              <a:solidFill>
                <a:srgbClr val="FFC000"/>
              </a:solidFill>
              <a:prstDash val="sys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コネクタ 41"/>
            <p:cNvCxnSpPr/>
            <p:nvPr/>
          </p:nvCxnSpPr>
          <p:spPr>
            <a:xfrm>
              <a:off x="2309664" y="9195435"/>
              <a:ext cx="3248678" cy="0"/>
            </a:xfrm>
            <a:prstGeom prst="line">
              <a:avLst/>
            </a:prstGeom>
            <a:ln w="6350" cap="rnd">
              <a:solidFill>
                <a:srgbClr val="FFC000"/>
              </a:solidFill>
              <a:prstDash val="sys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/>
            <p:cNvCxnSpPr/>
            <p:nvPr/>
          </p:nvCxnSpPr>
          <p:spPr>
            <a:xfrm>
              <a:off x="2309664" y="4843831"/>
              <a:ext cx="3248678" cy="0"/>
            </a:xfrm>
            <a:prstGeom prst="line">
              <a:avLst/>
            </a:prstGeom>
            <a:ln w="6350" cap="rnd">
              <a:solidFill>
                <a:srgbClr val="FFC000"/>
              </a:solidFill>
              <a:prstDash val="sys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1" name="図 60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592" y="6204681"/>
            <a:ext cx="1227290" cy="1173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4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34.potx" id="{8421E573-1620-453D-900A-47797801386C}" vid="{091B5D83-E89C-461B-9A57-9573639EA3E8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34</Template>
  <TotalTime>0</TotalTime>
  <Words>152</Words>
  <Application>Microsoft Office PowerPoint</Application>
  <PresentationFormat>ユーザー設定</PresentationFormat>
  <Paragraphs>27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34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2013-07-04T11:52:01Z</dcterms:created>
  <dcterms:modified xsi:type="dcterms:W3CDTF">2013-07-04T11:53:16Z</dcterms:modified>
</cp:coreProperties>
</file>