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2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3A11"/>
    <a:srgbClr val="8E5414"/>
    <a:srgbClr val="FFC000"/>
    <a:srgbClr val="FFF7E1"/>
    <a:srgbClr val="FFB7FF"/>
    <a:srgbClr val="FBDD03"/>
    <a:srgbClr val="45190B"/>
    <a:srgbClr val="FF9900"/>
    <a:srgbClr val="E85ECE"/>
    <a:srgbClr val="F09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5" d="100"/>
          <a:sy n="95" d="100"/>
        </p:scale>
        <p:origin x="-1020" y="33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564604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正方形/長方形 105"/>
          <p:cNvSpPr/>
          <p:nvPr/>
        </p:nvSpPr>
        <p:spPr>
          <a:xfrm>
            <a:off x="-3176" y="9703972"/>
            <a:ext cx="2617088" cy="1203741"/>
          </a:xfrm>
          <a:prstGeom prst="rect">
            <a:avLst/>
          </a:prstGeom>
          <a:pattFill prst="pct10">
            <a:fgClr>
              <a:srgbClr val="FFC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正方形/長方形 103"/>
          <p:cNvSpPr/>
          <p:nvPr/>
        </p:nvSpPr>
        <p:spPr>
          <a:xfrm>
            <a:off x="2525988" y="9703972"/>
            <a:ext cx="5249588" cy="1203741"/>
          </a:xfrm>
          <a:prstGeom prst="rect">
            <a:avLst/>
          </a:prstGeom>
          <a:pattFill prst="pct90">
            <a:fgClr>
              <a:srgbClr val="FFC000"/>
            </a:fgClr>
            <a:bgClr>
              <a:schemeClr val="bg1"/>
            </a:bgClr>
          </a:pattFill>
          <a:ln w="19050">
            <a:solidFill>
              <a:srgbClr val="8E541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正方形/長方形 94"/>
          <p:cNvSpPr/>
          <p:nvPr/>
        </p:nvSpPr>
        <p:spPr>
          <a:xfrm>
            <a:off x="-1" y="4085119"/>
            <a:ext cx="7772401" cy="17251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正方形/長方形 81"/>
          <p:cNvSpPr/>
          <p:nvPr/>
        </p:nvSpPr>
        <p:spPr>
          <a:xfrm>
            <a:off x="0" y="0"/>
            <a:ext cx="7775575" cy="4085119"/>
          </a:xfrm>
          <a:prstGeom prst="rect">
            <a:avLst/>
          </a:prstGeom>
          <a:solidFill>
            <a:srgbClr val="7D3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/>
          <p:cNvSpPr/>
          <p:nvPr/>
        </p:nvSpPr>
        <p:spPr>
          <a:xfrm>
            <a:off x="1" y="6013940"/>
            <a:ext cx="4467245" cy="1029593"/>
          </a:xfrm>
          <a:prstGeom prst="rect">
            <a:avLst/>
          </a:prstGeom>
          <a:pattFill prst="pct75">
            <a:fgClr>
              <a:schemeClr val="accent4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/>
          <p:cNvSpPr/>
          <p:nvPr/>
        </p:nvSpPr>
        <p:spPr>
          <a:xfrm>
            <a:off x="0" y="7229056"/>
            <a:ext cx="4467245" cy="1029593"/>
          </a:xfrm>
          <a:prstGeom prst="rect">
            <a:avLst/>
          </a:prstGeom>
          <a:pattFill prst="pct75">
            <a:fgClr>
              <a:schemeClr val="accent4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正方形/長方形 72"/>
          <p:cNvSpPr/>
          <p:nvPr/>
        </p:nvSpPr>
        <p:spPr>
          <a:xfrm>
            <a:off x="-1" y="8461757"/>
            <a:ext cx="4467245" cy="1029593"/>
          </a:xfrm>
          <a:prstGeom prst="rect">
            <a:avLst/>
          </a:prstGeom>
          <a:pattFill prst="pct75">
            <a:fgClr>
              <a:schemeClr val="accent4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1204813" y="8437972"/>
            <a:ext cx="223651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●脱毛メニュー　</a:t>
            </a:r>
            <a:endParaRPr lang="en-US" altLang="ja-JP" sz="2000" b="1" dirty="0" smtClean="0">
              <a:solidFill>
                <a:srgbClr val="45190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b="1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保証期間付</a:t>
            </a:r>
            <a:endParaRPr lang="en-US" altLang="ja-JP" sz="2000" b="1" dirty="0" smtClean="0">
              <a:solidFill>
                <a:srgbClr val="45190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1204813" y="6028144"/>
            <a:ext cx="223651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●痩身メニュー　</a:t>
            </a:r>
            <a:endParaRPr lang="en-US" altLang="ja-JP" sz="2000" b="1" dirty="0" smtClean="0">
              <a:solidFill>
                <a:srgbClr val="45190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b="1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効果実感</a:t>
            </a:r>
            <a:endParaRPr lang="en-US" altLang="ja-JP" sz="2000" b="1" dirty="0" smtClean="0">
              <a:solidFill>
                <a:srgbClr val="45190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204813" y="7193028"/>
            <a:ext cx="326243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●フェイシャルメニュー　</a:t>
            </a:r>
            <a:endParaRPr lang="en-US" altLang="ja-JP" sz="2000" b="1" dirty="0" smtClean="0">
              <a:solidFill>
                <a:srgbClr val="45190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b="1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紫外線対策も完璧</a:t>
            </a:r>
            <a:endParaRPr lang="en-US" altLang="ja-JP" sz="2000" b="1" dirty="0" smtClean="0">
              <a:solidFill>
                <a:srgbClr val="45190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49841" y="9791897"/>
            <a:ext cx="20761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エステサロン</a:t>
            </a:r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東京都豊洲</a:t>
            </a:r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1400" b="1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tel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03-1234-1111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772174" y="9864433"/>
            <a:ext cx="4834978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フェイスマッサージ無料体験クーポン券</a:t>
            </a:r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(1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回限り</a:t>
            </a:r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  <a:p>
            <a:r>
              <a:rPr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他券サービス併用付加　　　　</a:t>
            </a:r>
            <a:r>
              <a:rPr lang="en-US" altLang="ja-JP" sz="1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お電話でご予約の上来店ください</a:t>
            </a:r>
            <a:endParaRPr lang="en-US" altLang="ja-JP" sz="1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有効期限</a:t>
            </a:r>
            <a:r>
              <a:rPr lang="en-US" altLang="ja-JP" sz="1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2013</a:t>
            </a:r>
            <a:r>
              <a:rPr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1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月末日まで</a:t>
            </a:r>
            <a:endParaRPr lang="en-US" altLang="ja-JP" sz="1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4230116" y="6016684"/>
            <a:ext cx="3545459" cy="1011750"/>
          </a:xfrm>
          <a:prstGeom prst="rect">
            <a:avLst/>
          </a:prstGeom>
          <a:pattFill prst="trellis">
            <a:fgClr>
              <a:srgbClr val="FFC000"/>
            </a:fgClr>
            <a:bgClr>
              <a:schemeClr val="accent4">
                <a:lumMod val="20000"/>
                <a:lumOff val="8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b="1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4,000</a:t>
            </a:r>
            <a:r>
              <a:rPr lang="ja-JP" altLang="en-US" sz="2800" b="1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2800" b="1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~</a:t>
            </a:r>
            <a:endParaRPr kumimoji="1" lang="ja-JP" altLang="en-US" sz="2800" b="1" dirty="0">
              <a:solidFill>
                <a:srgbClr val="45190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4230116" y="7242280"/>
            <a:ext cx="3545459" cy="1011750"/>
          </a:xfrm>
          <a:prstGeom prst="rect">
            <a:avLst/>
          </a:prstGeom>
          <a:pattFill prst="trellis">
            <a:fgClr>
              <a:srgbClr val="FFC000"/>
            </a:fgClr>
            <a:bgClr>
              <a:schemeClr val="accent4">
                <a:lumMod val="20000"/>
                <a:lumOff val="8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b="1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4,000</a:t>
            </a:r>
            <a:r>
              <a:rPr lang="ja-JP" altLang="en-US" sz="2800" b="1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2800" b="1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~</a:t>
            </a:r>
            <a:endParaRPr kumimoji="1" lang="ja-JP" altLang="en-US" sz="2800" b="1" dirty="0">
              <a:solidFill>
                <a:srgbClr val="45190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4230116" y="8483941"/>
            <a:ext cx="3545459" cy="1011750"/>
          </a:xfrm>
          <a:prstGeom prst="rect">
            <a:avLst/>
          </a:prstGeom>
          <a:pattFill prst="trellis">
            <a:fgClr>
              <a:srgbClr val="FFC000"/>
            </a:fgClr>
            <a:bgClr>
              <a:schemeClr val="accent4">
                <a:lumMod val="20000"/>
                <a:lumOff val="8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b="1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4,000</a:t>
            </a:r>
            <a:r>
              <a:rPr lang="ja-JP" altLang="en-US" sz="2800" b="1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2800" b="1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~</a:t>
            </a:r>
            <a:endParaRPr kumimoji="1" lang="ja-JP" altLang="en-US" sz="2800" b="1" dirty="0">
              <a:solidFill>
                <a:srgbClr val="45190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92" name="図 9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21" y="6210156"/>
            <a:ext cx="657566" cy="624805"/>
          </a:xfrm>
          <a:prstGeom prst="rect">
            <a:avLst/>
          </a:prstGeom>
        </p:spPr>
      </p:pic>
      <p:pic>
        <p:nvPicPr>
          <p:cNvPr id="93" name="図 9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21" y="7410877"/>
            <a:ext cx="657566" cy="624805"/>
          </a:xfrm>
          <a:prstGeom prst="rect">
            <a:avLst/>
          </a:prstGeom>
        </p:spPr>
      </p:pic>
      <p:pic>
        <p:nvPicPr>
          <p:cNvPr id="94" name="図 9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21" y="8611599"/>
            <a:ext cx="657566" cy="624805"/>
          </a:xfrm>
          <a:prstGeom prst="rect">
            <a:avLst/>
          </a:prstGeom>
        </p:spPr>
      </p:pic>
      <p:sp>
        <p:nvSpPr>
          <p:cNvPr id="101" name="正方形/長方形 100"/>
          <p:cNvSpPr/>
          <p:nvPr/>
        </p:nvSpPr>
        <p:spPr>
          <a:xfrm>
            <a:off x="-3176" y="4080500"/>
            <a:ext cx="7775576" cy="930452"/>
          </a:xfrm>
          <a:prstGeom prst="rect">
            <a:avLst/>
          </a:prstGeom>
          <a:solidFill>
            <a:srgbClr val="7D3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772025" y="4079096"/>
            <a:ext cx="6391493" cy="7694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>
            <a:spAutoFit/>
          </a:bodyPr>
          <a:lstStyle/>
          <a:p>
            <a:r>
              <a:rPr lang="ja-JP" altLang="en-US" sz="4400" dirty="0" smtClean="0">
                <a:solidFill>
                  <a:srgbClr val="FBDD03"/>
                </a:solidFill>
                <a:latin typeface="HGS創英ﾌﾟﾚｾﾞﾝｽEB" panose="02020800000000000000" pitchFamily="18" charset="-128"/>
                <a:ea typeface="HGS創英ﾌﾟﾚｾﾞﾝｽEB" panose="02020800000000000000" pitchFamily="18" charset="-128"/>
              </a:rPr>
              <a:t>夏のエステキャンペーン</a:t>
            </a:r>
            <a:endParaRPr lang="en-US" altLang="ja-JP" sz="4400" dirty="0" smtClean="0">
              <a:solidFill>
                <a:srgbClr val="FBDD03"/>
              </a:solidFill>
              <a:latin typeface="HGS創英ﾌﾟﾚｾﾞﾝｽEB" panose="02020800000000000000" pitchFamily="18" charset="-128"/>
              <a:ea typeface="HGS創英ﾌﾟﾚｾﾞﾝｽEB" panose="02020800000000000000" pitchFamily="18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509242" y="5178705"/>
            <a:ext cx="66714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夏限定フェイシャル＆背中ケアを</a:t>
            </a:r>
            <a:r>
              <a:rPr lang="ja-JP" altLang="en-US" sz="1200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特別プライスで！夏限定キャンペーンをご体験いただけます。</a:t>
            </a:r>
            <a:endParaRPr lang="en-US" altLang="ja-JP" sz="1200" dirty="0" smtClean="0">
              <a:solidFill>
                <a:srgbClr val="45190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200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紫外線</a:t>
            </a:r>
            <a:r>
              <a:rPr lang="ja-JP" altLang="en-US" sz="1200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や冷房などでダメージを受けたお肌に</a:t>
            </a:r>
            <a:r>
              <a:rPr lang="ja-JP" altLang="en-US" sz="1200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、ビタミン</a:t>
            </a:r>
            <a:r>
              <a:rPr lang="ja-JP" altLang="en-US" sz="1200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をたっぷり補給して潤い美肌！</a:t>
            </a:r>
            <a:endParaRPr lang="ja-JP" altLang="en-US" sz="1200" dirty="0">
              <a:solidFill>
                <a:srgbClr val="45190B"/>
              </a:solidFill>
            </a:endParaRPr>
          </a:p>
        </p:txBody>
      </p:sp>
      <p:sp>
        <p:nvSpPr>
          <p:cNvPr id="107" name="正方形/長方形 106"/>
          <p:cNvSpPr/>
          <p:nvPr/>
        </p:nvSpPr>
        <p:spPr>
          <a:xfrm>
            <a:off x="2522669" y="9694457"/>
            <a:ext cx="403412" cy="1213255"/>
          </a:xfrm>
          <a:prstGeom prst="rect">
            <a:avLst/>
          </a:prstGeom>
          <a:solidFill>
            <a:srgbClr val="7D3A11"/>
          </a:solidFill>
          <a:ln>
            <a:solidFill>
              <a:srgbClr val="8E54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/>
          <p:cNvSpPr txBox="1"/>
          <p:nvPr/>
        </p:nvSpPr>
        <p:spPr>
          <a:xfrm rot="16200000">
            <a:off x="2342289" y="10136819"/>
            <a:ext cx="757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solidFill>
                  <a:srgbClr val="FFC000"/>
                </a:solidFill>
              </a:rPr>
              <a:t>COUPON</a:t>
            </a:r>
            <a:endParaRPr kumimoji="1" lang="ja-JP" altLang="en-US" sz="1200" b="1" dirty="0">
              <a:solidFill>
                <a:srgbClr val="FFC000"/>
              </a:solidFill>
            </a:endParaRPr>
          </a:p>
        </p:txBody>
      </p:sp>
      <p:pic>
        <p:nvPicPr>
          <p:cNvPr id="105" name="図 10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750" y="9724919"/>
            <a:ext cx="230900" cy="230900"/>
          </a:xfrm>
          <a:prstGeom prst="rect">
            <a:avLst/>
          </a:prstGeom>
        </p:spPr>
      </p:pic>
      <p:pic>
        <p:nvPicPr>
          <p:cNvPr id="109" name="図 10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57" y="4270219"/>
            <a:ext cx="492145" cy="447852"/>
          </a:xfrm>
          <a:prstGeom prst="rect">
            <a:avLst/>
          </a:prstGeom>
        </p:spPr>
      </p:pic>
      <p:pic>
        <p:nvPicPr>
          <p:cNvPr id="110" name="図 10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200" y="4270219"/>
            <a:ext cx="492145" cy="447852"/>
          </a:xfrm>
          <a:prstGeom prst="rect">
            <a:avLst/>
          </a:prstGeom>
        </p:spPr>
      </p:pic>
      <p:sp>
        <p:nvSpPr>
          <p:cNvPr id="29" name="正方形/長方形 28"/>
          <p:cNvSpPr/>
          <p:nvPr/>
        </p:nvSpPr>
        <p:spPr>
          <a:xfrm>
            <a:off x="523912" y="11401"/>
            <a:ext cx="6676662" cy="41229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</a:t>
            </a:r>
            <a:endParaRPr kumimoji="1" lang="en-US" altLang="ja-JP" sz="24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ください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517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5.potx" id="{A0958E03-879B-4F7F-ACE8-F3FA00330342}" vid="{2CDA0453-5C55-4791-8040-4283E19100B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35</Template>
  <TotalTime>0</TotalTime>
  <Words>180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2013-07-04T11:57:21Z</dcterms:created>
  <dcterms:modified xsi:type="dcterms:W3CDTF">2013-07-05T05:01:32Z</dcterms:modified>
</cp:coreProperties>
</file>