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1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7D3A11"/>
    <a:srgbClr val="8E5414"/>
    <a:srgbClr val="FFC000"/>
    <a:srgbClr val="FFF7E1"/>
    <a:srgbClr val="FFB7FF"/>
    <a:srgbClr val="FBDD03"/>
    <a:srgbClr val="45190B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38" autoAdjust="0"/>
    <p:restoredTop sz="94660"/>
  </p:normalViewPr>
  <p:slideViewPr>
    <p:cSldViewPr snapToGrid="0">
      <p:cViewPr>
        <p:scale>
          <a:sx n="100" d="100"/>
          <a:sy n="100" d="100"/>
        </p:scale>
        <p:origin x="-2406" y="336"/>
      </p:cViewPr>
      <p:guideLst>
        <p:guide orient="horz" pos="1747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092431B-63E7-49D8-82DB-0B46313929C1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F32C721-093A-4433-8114-1544A38A42E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E75E6-0FAA-4744-82C7-A094C339674B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259A1-7449-4654-B47C-FC70D47E6E4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532DD-D304-47D4-A327-265FC2190957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4DF4-A315-4144-A48B-B50E0732FA3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9D457-5683-408D-A4A3-87B87FD16F0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936C7-78CB-4D44-AF00-7F62AFD973D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C052A-F956-4CA0-9B01-F9A657C48F3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9D2EE-EAEB-4902-8461-B89729E7A63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2D26E-D52D-47A6-9223-B9326668515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FE463-7E29-4F64-B523-BE7F796F5129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9D884-0759-483B-A54D-3C75C95CCEE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85FEA-5E10-4F53-8FF1-E57A0AC4B7A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BDA3E-B046-4733-AADC-B54ABB47FE1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84F29-E0B5-42E2-A64A-7C0A24B4133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DA70B-5946-45EE-8382-7707DCEA7596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0BEF3-95CF-4A68-B984-5018C73EBF0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0CAFE-C80E-450A-88FC-94BFB9593E6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9EEC-813D-4C4B-8732-D60B5BED968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9E44F-B28E-400F-8C9B-189503F7A18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134B4-8266-405F-A635-F598FE7329B2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9112C-9446-4165-858F-188CBE1AFD91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78FE5-5DBA-415E-9192-7CC40BA1A34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CBE3209-2D16-4163-B4F4-27E3506E7503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FCF8A9-7C64-41D8-B4E9-07197BCF864A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0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方形/長方形 105"/>
          <p:cNvSpPr/>
          <p:nvPr/>
        </p:nvSpPr>
        <p:spPr>
          <a:xfrm>
            <a:off x="-1588" y="4933950"/>
            <a:ext cx="1284288" cy="611188"/>
          </a:xfrm>
          <a:prstGeom prst="rect">
            <a:avLst/>
          </a:prstGeom>
          <a:pattFill prst="pct10">
            <a:fgClr>
              <a:srgbClr val="FFC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4" name="正方形/長方形 103"/>
          <p:cNvSpPr/>
          <p:nvPr/>
        </p:nvSpPr>
        <p:spPr>
          <a:xfrm>
            <a:off x="1239838" y="4933950"/>
            <a:ext cx="2576512" cy="611188"/>
          </a:xfrm>
          <a:prstGeom prst="rect">
            <a:avLst/>
          </a:prstGeom>
          <a:pattFill prst="pct90">
            <a:fgClr>
              <a:srgbClr val="FFC000"/>
            </a:fgClr>
            <a:bgClr>
              <a:schemeClr val="bg1"/>
            </a:bgClr>
          </a:pattFill>
          <a:ln w="19050">
            <a:solidFill>
              <a:srgbClr val="8E541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5" name="正方形/長方形 94"/>
          <p:cNvSpPr/>
          <p:nvPr/>
        </p:nvSpPr>
        <p:spPr>
          <a:xfrm>
            <a:off x="0" y="2076450"/>
            <a:ext cx="3814763" cy="8778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0" y="0"/>
            <a:ext cx="3816350" cy="2076450"/>
          </a:xfrm>
          <a:prstGeom prst="rect">
            <a:avLst/>
          </a:prstGeom>
          <a:solidFill>
            <a:srgbClr val="7D3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0" y="3057525"/>
            <a:ext cx="2192338" cy="523875"/>
          </a:xfrm>
          <a:prstGeom prst="rect">
            <a:avLst/>
          </a:prstGeom>
          <a:pattFill prst="pct75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0" y="3675063"/>
            <a:ext cx="2192338" cy="523875"/>
          </a:xfrm>
          <a:prstGeom prst="rect">
            <a:avLst/>
          </a:prstGeom>
          <a:pattFill prst="pct75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0" y="4302125"/>
            <a:ext cx="2192338" cy="522288"/>
          </a:xfrm>
          <a:prstGeom prst="rect">
            <a:avLst/>
          </a:prstGeom>
          <a:pattFill prst="pct75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392" name="正方形/長方形 23"/>
          <p:cNvSpPr>
            <a:spLocks noChangeArrowheads="1"/>
          </p:cNvSpPr>
          <p:nvPr/>
        </p:nvSpPr>
        <p:spPr bwMode="auto">
          <a:xfrm>
            <a:off x="590550" y="4289425"/>
            <a:ext cx="11191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●脱毛メニュー　</a:t>
            </a:r>
            <a:endParaRPr lang="en-US" altLang="ja-JP" b="1">
              <a:solidFill>
                <a:srgbClr val="45190B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保証期間付</a:t>
            </a:r>
            <a:endParaRPr lang="en-US" altLang="ja-JP" b="1">
              <a:solidFill>
                <a:srgbClr val="45190B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3" name="正方形/長方形 24"/>
          <p:cNvSpPr>
            <a:spLocks noChangeArrowheads="1"/>
          </p:cNvSpPr>
          <p:nvPr/>
        </p:nvSpPr>
        <p:spPr bwMode="auto">
          <a:xfrm>
            <a:off x="590550" y="3063875"/>
            <a:ext cx="11191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●痩身メニュー　</a:t>
            </a:r>
            <a:endParaRPr lang="en-US" altLang="ja-JP" b="1">
              <a:solidFill>
                <a:srgbClr val="45190B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効果実感</a:t>
            </a:r>
            <a:endParaRPr lang="en-US" altLang="ja-JP" b="1">
              <a:solidFill>
                <a:srgbClr val="45190B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4" name="正方形/長方形 25"/>
          <p:cNvSpPr>
            <a:spLocks noChangeArrowheads="1"/>
          </p:cNvSpPr>
          <p:nvPr/>
        </p:nvSpPr>
        <p:spPr bwMode="auto">
          <a:xfrm>
            <a:off x="590550" y="3656013"/>
            <a:ext cx="16319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●フェイシャルメニュー　</a:t>
            </a:r>
            <a:endParaRPr lang="en-US" altLang="ja-JP" b="1">
              <a:solidFill>
                <a:srgbClr val="45190B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紫外線対策も完璧</a:t>
            </a:r>
            <a:endParaRPr lang="en-US" altLang="ja-JP" b="1">
              <a:solidFill>
                <a:srgbClr val="45190B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5" name="テキスト ボックス 15"/>
          <p:cNvSpPr txBox="1">
            <a:spLocks noChangeArrowheads="1"/>
          </p:cNvSpPr>
          <p:nvPr/>
        </p:nvSpPr>
        <p:spPr bwMode="auto">
          <a:xfrm>
            <a:off x="220663" y="4978400"/>
            <a:ext cx="1039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エステサロン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ASKUL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7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東京都豊洲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3-2-3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7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03-1234-1111</a:t>
            </a:r>
          </a:p>
        </p:txBody>
      </p:sp>
      <p:sp>
        <p:nvSpPr>
          <p:cNvPr id="16396" name="正方形/長方形 22"/>
          <p:cNvSpPr>
            <a:spLocks noChangeArrowheads="1"/>
          </p:cNvSpPr>
          <p:nvPr/>
        </p:nvSpPr>
        <p:spPr bwMode="auto">
          <a:xfrm>
            <a:off x="1377950" y="5014913"/>
            <a:ext cx="23368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フェイスマッサージ無料体験クーポン券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(1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回限り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 algn="ctr"/>
            <a:r>
              <a:rPr lang="ja-JP" altLang="en-US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他券サービス併用付加　</a:t>
            </a:r>
            <a:r>
              <a:rPr lang="en-US" altLang="ja-JP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お電話でご予約の上来店ください</a:t>
            </a:r>
            <a:endParaRPr lang="en-US" altLang="ja-JP" sz="6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有効期限</a:t>
            </a:r>
            <a:r>
              <a:rPr lang="en-US" altLang="ja-JP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2013</a:t>
            </a:r>
            <a:r>
              <a:rPr lang="ja-JP" altLang="en-US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月末日まで</a:t>
            </a:r>
            <a:endParaRPr lang="en-US" altLang="ja-JP" sz="6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2076450" y="3059113"/>
            <a:ext cx="1739900" cy="514350"/>
          </a:xfrm>
          <a:prstGeom prst="rect">
            <a:avLst/>
          </a:prstGeom>
          <a:pattFill prst="trellis">
            <a:fgClr>
              <a:srgbClr val="FFC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endParaRPr lang="ja-JP" altLang="en-US" sz="14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2076450" y="3681413"/>
            <a:ext cx="1739900" cy="514350"/>
          </a:xfrm>
          <a:prstGeom prst="rect">
            <a:avLst/>
          </a:prstGeom>
          <a:pattFill prst="trellis">
            <a:fgClr>
              <a:srgbClr val="FFC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endParaRPr lang="ja-JP" altLang="en-US" sz="14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2076450" y="4313238"/>
            <a:ext cx="1739900" cy="514350"/>
          </a:xfrm>
          <a:prstGeom prst="rect">
            <a:avLst/>
          </a:prstGeom>
          <a:pattFill prst="trellis">
            <a:fgClr>
              <a:srgbClr val="FFC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endParaRPr lang="ja-JP" altLang="en-US" sz="14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400" name="図 9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3157538"/>
            <a:ext cx="32226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図 9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3767138"/>
            <a:ext cx="32226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図 9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4378325"/>
            <a:ext cx="32226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正方形/長方形 100"/>
          <p:cNvSpPr/>
          <p:nvPr/>
        </p:nvSpPr>
        <p:spPr>
          <a:xfrm>
            <a:off x="-1588" y="2074863"/>
            <a:ext cx="3816351" cy="473075"/>
          </a:xfrm>
          <a:prstGeom prst="rect">
            <a:avLst/>
          </a:prstGeom>
          <a:solidFill>
            <a:srgbClr val="7D3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79413" y="2105025"/>
            <a:ext cx="3054350" cy="3698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 dirty="0">
                <a:solidFill>
                  <a:srgbClr val="FBDD03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夏のエステキャンペーン</a:t>
            </a:r>
            <a:endParaRPr lang="en-US" altLang="ja-JP" sz="2100" dirty="0">
              <a:solidFill>
                <a:srgbClr val="FBDD03"/>
              </a:solidFill>
              <a:latin typeface="HGS創英ﾌﾟﾚｾﾞﾝｽEB" panose="02020800000000000000" pitchFamily="18" charset="-128"/>
              <a:ea typeface="HGS創英ﾌﾟﾚｾﾞﾝｽEB" panose="02020800000000000000" pitchFamily="18" charset="-128"/>
            </a:endParaRPr>
          </a:p>
        </p:txBody>
      </p:sp>
      <p:sp>
        <p:nvSpPr>
          <p:cNvPr id="16405" name="正方形/長方形 67"/>
          <p:cNvSpPr>
            <a:spLocks noChangeArrowheads="1"/>
          </p:cNvSpPr>
          <p:nvPr/>
        </p:nvSpPr>
        <p:spPr bwMode="auto">
          <a:xfrm>
            <a:off x="201613" y="2632075"/>
            <a:ext cx="34131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r>
              <a:rPr lang="ja-JP" altLang="en-US" sz="600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夏限定フェイシャル＆背中ケアを特別プライスで！夏限定キャンペーンをご体験いただけます。</a:t>
            </a:r>
            <a:endParaRPr lang="en-US" altLang="ja-JP" sz="600">
              <a:solidFill>
                <a:srgbClr val="45190B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600">
                <a:solidFill>
                  <a:srgbClr val="45190B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紫外線や冷房などでダメージを受けたお肌に、ビタミンをたっぷり補給して潤い美肌！</a:t>
            </a:r>
            <a:endParaRPr lang="ja-JP" altLang="en-US" sz="600">
              <a:solidFill>
                <a:srgbClr val="45190B"/>
              </a:solidFill>
              <a:latin typeface="Calibri" pitchFamily="34" charset="0"/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1238250" y="4927600"/>
            <a:ext cx="198438" cy="617538"/>
          </a:xfrm>
          <a:prstGeom prst="rect">
            <a:avLst/>
          </a:prstGeom>
          <a:solidFill>
            <a:srgbClr val="7D3A11"/>
          </a:solidFill>
          <a:ln>
            <a:solidFill>
              <a:srgbClr val="8E54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407" name="テキスト ボックス 107"/>
          <p:cNvSpPr txBox="1">
            <a:spLocks noChangeArrowheads="1"/>
          </p:cNvSpPr>
          <p:nvPr/>
        </p:nvSpPr>
        <p:spPr bwMode="auto">
          <a:xfrm rot="-5400000">
            <a:off x="1146969" y="5153819"/>
            <a:ext cx="377825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600" b="1">
                <a:solidFill>
                  <a:srgbClr val="FFC000"/>
                </a:solidFill>
                <a:latin typeface="Calibri" pitchFamily="34" charset="0"/>
              </a:rPr>
              <a:t>COUPON</a:t>
            </a:r>
            <a:endParaRPr lang="ja-JP" altLang="en-US" sz="600" b="1">
              <a:solidFill>
                <a:srgbClr val="FFC000"/>
              </a:solidFill>
              <a:latin typeface="Calibri" pitchFamily="34" charset="0"/>
            </a:endParaRPr>
          </a:p>
        </p:txBody>
      </p:sp>
      <p:pic>
        <p:nvPicPr>
          <p:cNvPr id="16408" name="図 10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7938" y="4943475"/>
            <a:ext cx="112712" cy="11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図 10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6375" y="2181225"/>
            <a:ext cx="2413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図 10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2325" y="2181225"/>
            <a:ext cx="2413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正方形/長方形 28"/>
          <p:cNvSpPr/>
          <p:nvPr/>
        </p:nvSpPr>
        <p:spPr>
          <a:xfrm>
            <a:off x="257175" y="0"/>
            <a:ext cx="3276600" cy="21018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5.potx" id="{A0958E03-879B-4F7F-ACE8-F3FA00330342}" vid="{2CDA0453-5C55-4791-8040-4283E19100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35</Template>
  <TotalTime>7</TotalTime>
  <Words>374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Arial</vt:lpstr>
      <vt:lpstr>ＭＳ Ｐゴシック</vt:lpstr>
      <vt:lpstr>Calibri Light</vt:lpstr>
      <vt:lpstr>Calibri</vt:lpstr>
      <vt:lpstr>HG丸ｺﾞｼｯｸM-PRO</vt:lpstr>
      <vt:lpstr>メイリオ</vt:lpstr>
      <vt:lpstr>HGS創英ﾌﾟﾚｾﾞﾝｽEB</vt:lpstr>
      <vt:lpstr>35</vt:lpstr>
      <vt:lpstr>35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3</cp:revision>
  <dcterms:created xsi:type="dcterms:W3CDTF">2013-07-04T11:57:21Z</dcterms:created>
  <dcterms:modified xsi:type="dcterms:W3CDTF">2013-09-19T03:39:20Z</dcterms:modified>
</cp:coreProperties>
</file>