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1" r:id="rId2"/>
    <p:sldId id="260" r:id="rId3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DF6FF"/>
    <a:srgbClr val="BDEEFF"/>
    <a:srgbClr val="0000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43" d="100"/>
          <a:sy n="43" d="100"/>
        </p:scale>
        <p:origin x="-1878" y="-576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8079" y="1272531"/>
            <a:ext cx="9271556" cy="2707052"/>
          </a:xfrm>
        </p:spPr>
        <p:txBody>
          <a:bodyPr anchor="b"/>
          <a:lstStyle>
            <a:lvl1pPr algn="ctr">
              <a:defRPr sz="715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3465" y="4083978"/>
            <a:ext cx="8180784" cy="1877297"/>
          </a:xfrm>
        </p:spPr>
        <p:txBody>
          <a:bodyPr/>
          <a:lstStyle>
            <a:lvl1pPr marL="0" indent="0" algn="ctr">
              <a:buNone/>
              <a:defRPr sz="2863"/>
            </a:lvl1pPr>
            <a:lvl2pPr marL="545348" indent="0" algn="ctr">
              <a:buNone/>
              <a:defRPr sz="2386"/>
            </a:lvl2pPr>
            <a:lvl3pPr marL="1090697" indent="0" algn="ctr">
              <a:buNone/>
              <a:defRPr sz="2148"/>
            </a:lvl3pPr>
            <a:lvl4pPr marL="1636045" indent="0" algn="ctr">
              <a:buNone/>
              <a:defRPr sz="1908"/>
            </a:lvl4pPr>
            <a:lvl5pPr marL="2181395" indent="0" algn="ctr">
              <a:buNone/>
              <a:defRPr sz="1908"/>
            </a:lvl5pPr>
            <a:lvl6pPr marL="2726743" indent="0" algn="ctr">
              <a:buNone/>
              <a:defRPr sz="1908"/>
            </a:lvl6pPr>
            <a:lvl7pPr marL="3272091" indent="0" algn="ctr">
              <a:buNone/>
              <a:defRPr sz="1908"/>
            </a:lvl7pPr>
            <a:lvl8pPr marL="3817440" indent="0" algn="ctr">
              <a:buNone/>
              <a:defRPr sz="1908"/>
            </a:lvl8pPr>
            <a:lvl9pPr marL="4362788" indent="0" algn="ctr">
              <a:buNone/>
              <a:defRPr sz="1908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5832" y="413978"/>
            <a:ext cx="2351975" cy="658944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9906" y="413978"/>
            <a:ext cx="6919580" cy="658944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4226" y="1938497"/>
            <a:ext cx="9407902" cy="3234423"/>
          </a:xfrm>
        </p:spPr>
        <p:txBody>
          <a:bodyPr anchor="b"/>
          <a:lstStyle>
            <a:lvl1pPr>
              <a:defRPr sz="715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4226" y="5203518"/>
            <a:ext cx="9407902" cy="1700906"/>
          </a:xfrm>
        </p:spPr>
        <p:txBody>
          <a:bodyPr/>
          <a:lstStyle>
            <a:lvl1pPr marL="0" indent="0">
              <a:buNone/>
              <a:defRPr sz="2863">
                <a:solidFill>
                  <a:schemeClr val="tx1"/>
                </a:solidFill>
              </a:defRPr>
            </a:lvl1pPr>
            <a:lvl2pPr marL="545348" indent="0">
              <a:buNone/>
              <a:defRPr sz="2386">
                <a:solidFill>
                  <a:schemeClr val="tx1">
                    <a:tint val="75000"/>
                  </a:schemeClr>
                </a:solidFill>
              </a:defRPr>
            </a:lvl2pPr>
            <a:lvl3pPr marL="1090697" indent="0">
              <a:buNone/>
              <a:defRPr sz="2148">
                <a:solidFill>
                  <a:schemeClr val="tx1">
                    <a:tint val="75000"/>
                  </a:schemeClr>
                </a:solidFill>
              </a:defRPr>
            </a:lvl3pPr>
            <a:lvl4pPr marL="1636045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4pPr>
            <a:lvl5pPr marL="2181395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5pPr>
            <a:lvl6pPr marL="2726743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6pPr>
            <a:lvl7pPr marL="3272091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7pPr>
            <a:lvl8pPr marL="3817440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8pPr>
            <a:lvl9pPr marL="4362788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49907" y="2069886"/>
            <a:ext cx="4635777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22031" y="2069886"/>
            <a:ext cx="4635777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413979"/>
            <a:ext cx="9407902" cy="1502918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1327" y="1906096"/>
            <a:ext cx="4614473" cy="934149"/>
          </a:xfrm>
        </p:spPr>
        <p:txBody>
          <a:bodyPr anchor="b"/>
          <a:lstStyle>
            <a:lvl1pPr marL="0" indent="0">
              <a:buNone/>
              <a:defRPr sz="2863" b="1"/>
            </a:lvl1pPr>
            <a:lvl2pPr marL="545348" indent="0">
              <a:buNone/>
              <a:defRPr sz="2386" b="1"/>
            </a:lvl2pPr>
            <a:lvl3pPr marL="1090697" indent="0">
              <a:buNone/>
              <a:defRPr sz="2148" b="1"/>
            </a:lvl3pPr>
            <a:lvl4pPr marL="1636045" indent="0">
              <a:buNone/>
              <a:defRPr sz="1908" b="1"/>
            </a:lvl4pPr>
            <a:lvl5pPr marL="2181395" indent="0">
              <a:buNone/>
              <a:defRPr sz="1908" b="1"/>
            </a:lvl5pPr>
            <a:lvl6pPr marL="2726743" indent="0">
              <a:buNone/>
              <a:defRPr sz="1908" b="1"/>
            </a:lvl6pPr>
            <a:lvl7pPr marL="3272091" indent="0">
              <a:buNone/>
              <a:defRPr sz="1908" b="1"/>
            </a:lvl7pPr>
            <a:lvl8pPr marL="3817440" indent="0">
              <a:buNone/>
              <a:defRPr sz="1908" b="1"/>
            </a:lvl8pPr>
            <a:lvl9pPr marL="4362788" indent="0">
              <a:buNone/>
              <a:defRPr sz="1908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1327" y="2840244"/>
            <a:ext cx="4614473" cy="41775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22030" y="1906096"/>
            <a:ext cx="4637199" cy="934149"/>
          </a:xfrm>
        </p:spPr>
        <p:txBody>
          <a:bodyPr anchor="b"/>
          <a:lstStyle>
            <a:lvl1pPr marL="0" indent="0">
              <a:buNone/>
              <a:defRPr sz="2863" b="1"/>
            </a:lvl1pPr>
            <a:lvl2pPr marL="545348" indent="0">
              <a:buNone/>
              <a:defRPr sz="2386" b="1"/>
            </a:lvl2pPr>
            <a:lvl3pPr marL="1090697" indent="0">
              <a:buNone/>
              <a:defRPr sz="2148" b="1"/>
            </a:lvl3pPr>
            <a:lvl4pPr marL="1636045" indent="0">
              <a:buNone/>
              <a:defRPr sz="1908" b="1"/>
            </a:lvl4pPr>
            <a:lvl5pPr marL="2181395" indent="0">
              <a:buNone/>
              <a:defRPr sz="1908" b="1"/>
            </a:lvl5pPr>
            <a:lvl6pPr marL="2726743" indent="0">
              <a:buNone/>
              <a:defRPr sz="1908" b="1"/>
            </a:lvl6pPr>
            <a:lvl7pPr marL="3272091" indent="0">
              <a:buNone/>
              <a:defRPr sz="1908" b="1"/>
            </a:lvl7pPr>
            <a:lvl8pPr marL="3817440" indent="0">
              <a:buNone/>
              <a:defRPr sz="1908" b="1"/>
            </a:lvl8pPr>
            <a:lvl9pPr marL="4362788" indent="0">
              <a:buNone/>
              <a:defRPr sz="1908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22030" y="2840244"/>
            <a:ext cx="4637199" cy="41775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381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37199" y="1119540"/>
            <a:ext cx="5522030" cy="5525698"/>
          </a:xfrm>
        </p:spPr>
        <p:txBody>
          <a:bodyPr/>
          <a:lstStyle>
            <a:lvl1pPr>
              <a:defRPr sz="3817"/>
            </a:lvl1pPr>
            <a:lvl2pPr>
              <a:defRPr sz="3340"/>
            </a:lvl2pPr>
            <a:lvl3pPr>
              <a:defRPr sz="2863"/>
            </a:lvl3pPr>
            <a:lvl4pPr>
              <a:defRPr sz="2386"/>
            </a:lvl4pPr>
            <a:lvl5pPr>
              <a:defRPr sz="2386"/>
            </a:lvl5pPr>
            <a:lvl6pPr>
              <a:defRPr sz="2386"/>
            </a:lvl6pPr>
            <a:lvl7pPr>
              <a:defRPr sz="2386"/>
            </a:lvl7pPr>
            <a:lvl8pPr>
              <a:defRPr sz="2386"/>
            </a:lvl8pPr>
            <a:lvl9pPr>
              <a:defRPr sz="2386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1908"/>
            </a:lvl1pPr>
            <a:lvl2pPr marL="545348" indent="0">
              <a:buNone/>
              <a:defRPr sz="1669"/>
            </a:lvl2pPr>
            <a:lvl3pPr marL="1090697" indent="0">
              <a:buNone/>
              <a:defRPr sz="1431"/>
            </a:lvl3pPr>
            <a:lvl4pPr marL="1636045" indent="0">
              <a:buNone/>
              <a:defRPr sz="1192"/>
            </a:lvl4pPr>
            <a:lvl5pPr marL="2181395" indent="0">
              <a:buNone/>
              <a:defRPr sz="1192"/>
            </a:lvl5pPr>
            <a:lvl6pPr marL="2726743" indent="0">
              <a:buNone/>
              <a:defRPr sz="1192"/>
            </a:lvl6pPr>
            <a:lvl7pPr marL="3272091" indent="0">
              <a:buNone/>
              <a:defRPr sz="1192"/>
            </a:lvl7pPr>
            <a:lvl8pPr marL="3817440" indent="0">
              <a:buNone/>
              <a:defRPr sz="1192"/>
            </a:lvl8pPr>
            <a:lvl9pPr marL="4362788" indent="0">
              <a:buNone/>
              <a:defRPr sz="119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381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37199" y="1119540"/>
            <a:ext cx="5522030" cy="5525698"/>
          </a:xfrm>
        </p:spPr>
        <p:txBody>
          <a:bodyPr anchor="t"/>
          <a:lstStyle>
            <a:lvl1pPr marL="0" indent="0">
              <a:buNone/>
              <a:defRPr sz="3817"/>
            </a:lvl1pPr>
            <a:lvl2pPr marL="545348" indent="0">
              <a:buNone/>
              <a:defRPr sz="3340"/>
            </a:lvl2pPr>
            <a:lvl3pPr marL="1090697" indent="0">
              <a:buNone/>
              <a:defRPr sz="2863"/>
            </a:lvl3pPr>
            <a:lvl4pPr marL="1636045" indent="0">
              <a:buNone/>
              <a:defRPr sz="2386"/>
            </a:lvl4pPr>
            <a:lvl5pPr marL="2181395" indent="0">
              <a:buNone/>
              <a:defRPr sz="2386"/>
            </a:lvl5pPr>
            <a:lvl6pPr marL="2726743" indent="0">
              <a:buNone/>
              <a:defRPr sz="2386"/>
            </a:lvl6pPr>
            <a:lvl7pPr marL="3272091" indent="0">
              <a:buNone/>
              <a:defRPr sz="2386"/>
            </a:lvl7pPr>
            <a:lvl8pPr marL="3817440" indent="0">
              <a:buNone/>
              <a:defRPr sz="2386"/>
            </a:lvl8pPr>
            <a:lvl9pPr marL="4362788" indent="0">
              <a:buNone/>
              <a:defRPr sz="2386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1908"/>
            </a:lvl1pPr>
            <a:lvl2pPr marL="545348" indent="0">
              <a:buNone/>
              <a:defRPr sz="1669"/>
            </a:lvl2pPr>
            <a:lvl3pPr marL="1090697" indent="0">
              <a:buNone/>
              <a:defRPr sz="1431"/>
            </a:lvl3pPr>
            <a:lvl4pPr marL="1636045" indent="0">
              <a:buNone/>
              <a:defRPr sz="1192"/>
            </a:lvl4pPr>
            <a:lvl5pPr marL="2181395" indent="0">
              <a:buNone/>
              <a:defRPr sz="1192"/>
            </a:lvl5pPr>
            <a:lvl6pPr marL="2726743" indent="0">
              <a:buNone/>
              <a:defRPr sz="1192"/>
            </a:lvl6pPr>
            <a:lvl7pPr marL="3272091" indent="0">
              <a:buNone/>
              <a:defRPr sz="1192"/>
            </a:lvl7pPr>
            <a:lvl8pPr marL="3817440" indent="0">
              <a:buNone/>
              <a:defRPr sz="1192"/>
            </a:lvl8pPr>
            <a:lvl9pPr marL="4362788" indent="0">
              <a:buNone/>
              <a:defRPr sz="119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9906" y="413979"/>
            <a:ext cx="9407902" cy="1502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9906" y="2069886"/>
            <a:ext cx="9407902" cy="49335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9906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3180" y="7206808"/>
            <a:ext cx="3681354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3572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090697" rtl="0" eaLnBrk="1" latinLnBrk="0" hangingPunct="1">
        <a:lnSpc>
          <a:spcPct val="90000"/>
        </a:lnSpc>
        <a:spcBef>
          <a:spcPct val="0"/>
        </a:spcBef>
        <a:buNone/>
        <a:defRPr kumimoji="1" sz="52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2675" indent="-272675" algn="l" defTabSz="1090697" rtl="0" eaLnBrk="1" latinLnBrk="0" hangingPunct="1">
        <a:lnSpc>
          <a:spcPct val="90000"/>
        </a:lnSpc>
        <a:spcBef>
          <a:spcPts val="1192"/>
        </a:spcBef>
        <a:buFont typeface="Arial" panose="020B0604020202020204" pitchFamily="34" charset="0"/>
        <a:buChar char="•"/>
        <a:defRPr kumimoji="1" sz="3340" kern="1200">
          <a:solidFill>
            <a:schemeClr val="tx1"/>
          </a:solidFill>
          <a:latin typeface="+mn-lt"/>
          <a:ea typeface="+mn-ea"/>
          <a:cs typeface="+mn-cs"/>
        </a:defRPr>
      </a:lvl1pPr>
      <a:lvl2pPr marL="81802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363372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386" kern="1200">
          <a:solidFill>
            <a:schemeClr val="tx1"/>
          </a:solidFill>
          <a:latin typeface="+mn-lt"/>
          <a:ea typeface="+mn-ea"/>
          <a:cs typeface="+mn-cs"/>
        </a:defRPr>
      </a:lvl3pPr>
      <a:lvl4pPr marL="1908720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454068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99941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54476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4090115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63546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1pPr>
      <a:lvl2pPr marL="54534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90697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3pPr>
      <a:lvl4pPr marL="163604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18139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726743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272091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381744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36278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730303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/>
          <p:cNvGrpSpPr/>
          <p:nvPr/>
        </p:nvGrpSpPr>
        <p:grpSpPr>
          <a:xfrm>
            <a:off x="-2" y="0"/>
            <a:ext cx="10907713" cy="7775575"/>
            <a:chOff x="-2" y="0"/>
            <a:chExt cx="10907713" cy="7775575"/>
          </a:xfrm>
          <a:pattFill prst="pct40">
            <a:fgClr>
              <a:srgbClr val="DDF6FF"/>
            </a:fgClr>
            <a:bgClr>
              <a:schemeClr val="bg1"/>
            </a:bgClr>
          </a:pattFill>
        </p:grpSpPr>
        <p:sp>
          <p:nvSpPr>
            <p:cNvPr id="2" name="正方形/長方形 1"/>
            <p:cNvSpPr/>
            <p:nvPr/>
          </p:nvSpPr>
          <p:spPr>
            <a:xfrm>
              <a:off x="-2" y="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正方形/長方形 7"/>
            <p:cNvSpPr/>
            <p:nvPr/>
          </p:nvSpPr>
          <p:spPr>
            <a:xfrm>
              <a:off x="-2" y="375920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/>
            <p:cNvSpPr/>
            <p:nvPr/>
          </p:nvSpPr>
          <p:spPr>
            <a:xfrm>
              <a:off x="-2" y="75184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/>
            <p:cNvSpPr/>
            <p:nvPr/>
          </p:nvSpPr>
          <p:spPr>
            <a:xfrm>
              <a:off x="-2" y="150368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正方形/長方形 10"/>
            <p:cNvSpPr/>
            <p:nvPr/>
          </p:nvSpPr>
          <p:spPr>
            <a:xfrm>
              <a:off x="-2" y="225552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正方形/長方形 11"/>
            <p:cNvSpPr/>
            <p:nvPr/>
          </p:nvSpPr>
          <p:spPr>
            <a:xfrm>
              <a:off x="-2" y="300736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/>
            <p:cNvSpPr/>
            <p:nvPr/>
          </p:nvSpPr>
          <p:spPr>
            <a:xfrm>
              <a:off x="-2" y="451104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正方形/長方形 13"/>
            <p:cNvSpPr/>
            <p:nvPr/>
          </p:nvSpPr>
          <p:spPr>
            <a:xfrm>
              <a:off x="-2" y="526288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正方形/長方形 14"/>
            <p:cNvSpPr/>
            <p:nvPr/>
          </p:nvSpPr>
          <p:spPr>
            <a:xfrm>
              <a:off x="-2" y="601472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正方形/長方形 15"/>
            <p:cNvSpPr/>
            <p:nvPr/>
          </p:nvSpPr>
          <p:spPr>
            <a:xfrm>
              <a:off x="-2" y="676656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正方形/長方形 16"/>
            <p:cNvSpPr/>
            <p:nvPr/>
          </p:nvSpPr>
          <p:spPr>
            <a:xfrm>
              <a:off x="-2" y="7518400"/>
              <a:ext cx="10907713" cy="25717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pic>
        <p:nvPicPr>
          <p:cNvPr id="5" name="図 4"/>
          <p:cNvPicPr>
            <a:picLocks noChangeAspect="1"/>
          </p:cNvPicPr>
          <p:nvPr/>
        </p:nvPicPr>
        <p:blipFill>
          <a:blip r:embed="rId2" cstate="print">
            <a:duotone>
              <a:schemeClr val="accent1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21215584">
            <a:off x="532911" y="1264148"/>
            <a:ext cx="10374692" cy="4661518"/>
          </a:xfrm>
          <a:prstGeom prst="rect">
            <a:avLst/>
          </a:prstGeom>
        </p:spPr>
      </p:pic>
      <p:sp>
        <p:nvSpPr>
          <p:cNvPr id="6" name="正方形/長方形 5"/>
          <p:cNvSpPr/>
          <p:nvPr/>
        </p:nvSpPr>
        <p:spPr>
          <a:xfrm>
            <a:off x="0" y="7048090"/>
            <a:ext cx="10907713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BOUTIQUE</a:t>
            </a:r>
            <a:r>
              <a:rPr lang="ja-JP" altLang="en-US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en-US" altLang="ja-JP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ASKUL</a:t>
            </a:r>
            <a:endParaRPr lang="ja-JP" altLang="en-US" sz="20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0" y="6333703"/>
            <a:ext cx="10907713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2000" b="1" dirty="0" smtClean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BOUTIQUE</a:t>
            </a:r>
            <a:r>
              <a:rPr lang="ja-JP" altLang="en-US" sz="2000" b="1" dirty="0" smtClean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en-US" altLang="ja-JP" sz="2000" b="1" dirty="0" smtClean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ASKUL</a:t>
            </a:r>
            <a:endParaRPr lang="ja-JP" altLang="en-US" sz="2000" b="1" dirty="0">
              <a:solidFill>
                <a:schemeClr val="bg1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38532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36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プレゼンテーション1" id="{9AD041BA-4CAB-4455-AA2B-A3181D049B2A}" vid="{5EB5EAF7-6C03-4B6A-9AD4-FB36CFD8004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36</Template>
  <TotalTime>0</TotalTime>
  <Words>111</Words>
  <Application>Microsoft Office PowerPoint</Application>
  <PresentationFormat>ユーザー設定</PresentationFormat>
  <Paragraphs>18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36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2013-07-04T12:00:18Z</dcterms:created>
  <dcterms:modified xsi:type="dcterms:W3CDTF">2013-07-04T12:01:12Z</dcterms:modified>
</cp:coreProperties>
</file>

<file path=docProps/thumbnail.jpeg>
</file>