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60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F6FF"/>
    <a:srgbClr val="BDEEFF"/>
    <a:srgbClr val="0000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3" d="100"/>
          <a:sy n="43" d="100"/>
        </p:scale>
        <p:origin x="-1878" y="-57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</p:spPr>
        <p:txBody>
          <a:bodyPr/>
          <a:lstStyle>
            <a:lvl1pPr marL="0" indent="0" algn="ctr">
              <a:buNone/>
              <a:defRPr sz="2863"/>
            </a:lvl1pPr>
            <a:lvl2pPr marL="545348" indent="0" algn="ctr">
              <a:buNone/>
              <a:defRPr sz="2386"/>
            </a:lvl2pPr>
            <a:lvl3pPr marL="1090697" indent="0" algn="ctr">
              <a:buNone/>
              <a:defRPr sz="2148"/>
            </a:lvl3pPr>
            <a:lvl4pPr marL="1636045" indent="0" algn="ctr">
              <a:buNone/>
              <a:defRPr sz="1908"/>
            </a:lvl4pPr>
            <a:lvl5pPr marL="2181395" indent="0" algn="ctr">
              <a:buNone/>
              <a:defRPr sz="1908"/>
            </a:lvl5pPr>
            <a:lvl6pPr marL="2726743" indent="0" algn="ctr">
              <a:buNone/>
              <a:defRPr sz="1908"/>
            </a:lvl6pPr>
            <a:lvl7pPr marL="3272091" indent="0" algn="ctr">
              <a:buNone/>
              <a:defRPr sz="1908"/>
            </a:lvl7pPr>
            <a:lvl8pPr marL="3817440" indent="0" algn="ctr">
              <a:buNone/>
              <a:defRPr sz="1908"/>
            </a:lvl8pPr>
            <a:lvl9pPr marL="4362788" indent="0" algn="ctr">
              <a:buNone/>
              <a:defRPr sz="1908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</p:spPr>
        <p:txBody>
          <a:bodyPr anchor="b"/>
          <a:lstStyle>
            <a:lvl1pPr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2863">
                <a:solidFill>
                  <a:schemeClr val="tx1"/>
                </a:solidFill>
              </a:defRPr>
            </a:lvl1pPr>
            <a:lvl2pPr marL="545348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2pPr>
            <a:lvl3pPr marL="1090697" indent="0">
              <a:buNone/>
              <a:defRPr sz="2148">
                <a:solidFill>
                  <a:schemeClr val="tx1">
                    <a:tint val="75000"/>
                  </a:schemeClr>
                </a:solidFill>
              </a:defRPr>
            </a:lvl3pPr>
            <a:lvl4pPr marL="163604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4pPr>
            <a:lvl5pPr marL="218139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5pPr>
            <a:lvl6pPr marL="2726743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6pPr>
            <a:lvl7pPr marL="3272091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7pPr>
            <a:lvl8pPr marL="3817440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8pPr>
            <a:lvl9pPr marL="4362788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817"/>
            </a:lvl1pPr>
            <a:lvl2pPr>
              <a:defRPr sz="3340"/>
            </a:lvl2pPr>
            <a:lvl3pPr>
              <a:defRPr sz="2863"/>
            </a:lvl3pPr>
            <a:lvl4pPr>
              <a:defRPr sz="2386"/>
            </a:lvl4pPr>
            <a:lvl5pPr>
              <a:defRPr sz="2386"/>
            </a:lvl5pPr>
            <a:lvl6pPr>
              <a:defRPr sz="2386"/>
            </a:lvl6pPr>
            <a:lvl7pPr>
              <a:defRPr sz="2386"/>
            </a:lvl7pPr>
            <a:lvl8pPr>
              <a:defRPr sz="2386"/>
            </a:lvl8pPr>
            <a:lvl9pPr>
              <a:defRPr sz="238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817"/>
            </a:lvl1pPr>
            <a:lvl2pPr marL="545348" indent="0">
              <a:buNone/>
              <a:defRPr sz="3340"/>
            </a:lvl2pPr>
            <a:lvl3pPr marL="1090697" indent="0">
              <a:buNone/>
              <a:defRPr sz="2863"/>
            </a:lvl3pPr>
            <a:lvl4pPr marL="1636045" indent="0">
              <a:buNone/>
              <a:defRPr sz="2386"/>
            </a:lvl4pPr>
            <a:lvl5pPr marL="2181395" indent="0">
              <a:buNone/>
              <a:defRPr sz="2386"/>
            </a:lvl5pPr>
            <a:lvl6pPr marL="2726743" indent="0">
              <a:buNone/>
              <a:defRPr sz="2386"/>
            </a:lvl6pPr>
            <a:lvl7pPr marL="3272091" indent="0">
              <a:buNone/>
              <a:defRPr sz="2386"/>
            </a:lvl7pPr>
            <a:lvl8pPr marL="3817440" indent="0">
              <a:buNone/>
              <a:defRPr sz="2386"/>
            </a:lvl8pPr>
            <a:lvl9pPr marL="4362788" indent="0">
              <a:buNone/>
              <a:defRPr sz="2386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3030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-2" y="0"/>
            <a:ext cx="10907713" cy="7775575"/>
            <a:chOff x="-2" y="0"/>
            <a:chExt cx="10907713" cy="7775575"/>
          </a:xfrm>
          <a:pattFill prst="pct40">
            <a:fgClr>
              <a:srgbClr val="DDF6FF"/>
            </a:fgClr>
            <a:bgClr>
              <a:schemeClr val="bg1"/>
            </a:bgClr>
          </a:pattFill>
        </p:grpSpPr>
        <p:sp>
          <p:nvSpPr>
            <p:cNvPr id="2" name="正方形/長方形 1"/>
            <p:cNvSpPr/>
            <p:nvPr/>
          </p:nvSpPr>
          <p:spPr>
            <a:xfrm>
              <a:off x="-2" y="0"/>
              <a:ext cx="10907713" cy="2571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-2" y="3759200"/>
              <a:ext cx="10907713" cy="2571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-2" y="751840"/>
              <a:ext cx="10907713" cy="2571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-2" y="1503680"/>
              <a:ext cx="10907713" cy="2571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-2" y="2255520"/>
              <a:ext cx="10907713" cy="2571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-2" y="3007360"/>
              <a:ext cx="10907713" cy="2571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-2" y="4511040"/>
              <a:ext cx="10907713" cy="2571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-2" y="5262880"/>
              <a:ext cx="10907713" cy="2571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-2" y="6014720"/>
              <a:ext cx="10907713" cy="2571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-2" y="6766560"/>
              <a:ext cx="10907713" cy="2571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-2" y="7518400"/>
              <a:ext cx="10907713" cy="2571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15584">
            <a:off x="532911" y="1264148"/>
            <a:ext cx="10374692" cy="4661518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0" y="7048090"/>
            <a:ext cx="109077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BOUTIQUE</a:t>
            </a:r>
            <a:r>
              <a:rPr lang="ja-JP" altLang="en-US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endParaRPr lang="ja-JP" altLang="en-US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0" y="6333703"/>
            <a:ext cx="109077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BOUTIQUE</a:t>
            </a:r>
            <a:r>
              <a:rPr lang="ja-JP" altLang="en-US" sz="2000" b="1" dirty="0" smtClean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000" b="1" dirty="0" smtClean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endParaRPr lang="ja-JP" altLang="en-US" sz="2000" b="1" dirty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853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6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9AD041BA-4CAB-4455-AA2B-A3181D049B2A}" vid="{5EB5EAF7-6C03-4B6A-9AD4-FB36CFD8004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36</Template>
  <TotalTime>0</TotalTime>
  <Words>111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36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2013-07-04T12:00:18Z</dcterms:created>
  <dcterms:modified xsi:type="dcterms:W3CDTF">2013-07-04T12:01:12Z</dcterms:modified>
</cp:coreProperties>
</file>