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44" d="100"/>
          <a:sy n="44" d="100"/>
        </p:scale>
        <p:origin x="-2274" y="-120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5646045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658378" y="8735616"/>
            <a:ext cx="645881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ja-JP" altLang="en-US" sz="6000" b="1" spc="-300" dirty="0" smtClean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Arial" pitchFamily="34" charset="0"/>
              </a:rPr>
              <a:t>全品</a:t>
            </a:r>
            <a:r>
              <a:rPr lang="en-US" altLang="ja-JP" sz="6000" b="1" spc="-300" dirty="0" smtClean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Arial" pitchFamily="34" charset="0"/>
              </a:rPr>
              <a:t>30-50%</a:t>
            </a:r>
            <a:r>
              <a:rPr lang="ja-JP" altLang="en-US" sz="6000" b="1" spc="-300" dirty="0" smtClean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Arial" pitchFamily="34" charset="0"/>
              </a:rPr>
              <a:t>引き</a:t>
            </a:r>
            <a:r>
              <a:rPr lang="en-US" altLang="ja-JP" sz="6000" b="1" spc="-300" dirty="0" smtClean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Arial" pitchFamily="34" charset="0"/>
              </a:rPr>
              <a:t>!</a:t>
            </a:r>
          </a:p>
        </p:txBody>
      </p:sp>
      <p:sp>
        <p:nvSpPr>
          <p:cNvPr id="54710" name="テキスト ボックス 54709"/>
          <p:cNvSpPr txBox="1"/>
          <p:nvPr/>
        </p:nvSpPr>
        <p:spPr>
          <a:xfrm>
            <a:off x="786618" y="713933"/>
            <a:ext cx="620233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kumimoji="1"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25</a:t>
            </a:r>
            <a:r>
              <a:rPr kumimoji="1"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3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木</a:t>
            </a:r>
            <a:r>
              <a:rPr kumimoji="1" lang="en-US" altLang="ja-JP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3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kumimoji="1"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3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28</a:t>
            </a:r>
            <a:r>
              <a:rPr kumimoji="1"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3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36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4712" name="テキスト ボックス 54711"/>
          <p:cNvSpPr txBox="1"/>
          <p:nvPr/>
        </p:nvSpPr>
        <p:spPr>
          <a:xfrm>
            <a:off x="327024" y="9803757"/>
            <a:ext cx="712152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アスクル洋品店</a:t>
            </a:r>
            <a:endParaRPr kumimoji="1" lang="ja-JP" altLang="en-US" sz="3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17" name="正方形/長方形 116"/>
          <p:cNvSpPr/>
          <p:nvPr/>
        </p:nvSpPr>
        <p:spPr>
          <a:xfrm>
            <a:off x="233348" y="10304059"/>
            <a:ext cx="7308878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●東京都江東区豊洲3-2-3　●03-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1234-1111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　●営業時間：午後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時～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時</a:t>
            </a:r>
            <a:endParaRPr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833104" y="1390567"/>
            <a:ext cx="6109366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6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半期に一度</a:t>
            </a:r>
            <a:endParaRPr lang="en-US" altLang="ja-JP" sz="66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6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夏の大感謝祭！</a:t>
            </a:r>
            <a:endParaRPr kumimoji="1" lang="ja-JP" altLang="en-US" sz="66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8" name="図 7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91383" y="3390510"/>
            <a:ext cx="5592808" cy="5261143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0" y="0"/>
            <a:ext cx="7776000" cy="10908000"/>
          </a:xfrm>
          <a:prstGeom prst="rect">
            <a:avLst/>
          </a:prstGeom>
          <a:noFill/>
          <a:ln w="444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37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プレゼンテーション1" id="{1AB9D3B3-C864-4D33-86DD-8BCA8018B673}" vid="{F68D0221-22D9-4066-842D-C62C85520585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37</Template>
  <TotalTime>0</TotalTime>
  <Words>143</Words>
  <Application>Microsoft Office PowerPoint</Application>
  <PresentationFormat>ユーザー設定</PresentationFormat>
  <Paragraphs>23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37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2013-07-04T12:03:22Z</dcterms:created>
  <dcterms:modified xsi:type="dcterms:W3CDTF">2013-07-04T12:07:37Z</dcterms:modified>
</cp:coreProperties>
</file>

<file path=docProps/thumbnail.jpeg>
</file>