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56460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58378" y="8735616"/>
            <a:ext cx="64588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全品</a:t>
            </a:r>
            <a:r>
              <a:rPr lang="en-US" altLang="ja-JP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r>
              <a:rPr lang="ja-JP" altLang="en-US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引き</a:t>
            </a:r>
            <a:r>
              <a:rPr lang="en-US" altLang="ja-JP" sz="6000" b="1" spc="-3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!</a:t>
            </a: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786618" y="713933"/>
            <a:ext cx="6202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25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</a:t>
            </a:r>
            <a:r>
              <a:rPr kumimoji="1"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327024" y="9803757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3348" y="10304059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●東京都江東区豊洲3-2-3　●03-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●営業時間：午後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33104" y="1390567"/>
            <a:ext cx="610936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半期に一度</a:t>
            </a:r>
            <a:endParaRPr lang="en-US" altLang="ja-JP" sz="6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夏の大感謝祭！</a:t>
            </a:r>
            <a:endParaRPr kumimoji="1" lang="ja-JP" altLang="en-US" sz="6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83" y="3390510"/>
            <a:ext cx="5592808" cy="526114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0"/>
            <a:ext cx="7776000" cy="109080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1AB9D3B3-C864-4D33-86DD-8BCA8018B673}" vid="{F68D0221-22D9-4066-842D-C62C8552058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143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2013-07-04T12:03:22Z</dcterms:created>
  <dcterms:modified xsi:type="dcterms:W3CDTF">2013-07-04T12:07:37Z</dcterms:modified>
</cp:coreProperties>
</file>