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7" r:id="rId2"/>
    <p:sldId id="256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66CCFF"/>
    <a:srgbClr val="CCFFFF"/>
    <a:srgbClr val="3F64A8"/>
    <a:srgbClr val="4B6EAE"/>
    <a:srgbClr val="001848"/>
    <a:srgbClr val="FFFFA7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6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4083977"/>
            <a:ext cx="8180785" cy="1877297"/>
          </a:xfrm>
        </p:spPr>
        <p:txBody>
          <a:bodyPr/>
          <a:lstStyle>
            <a:lvl1pPr marL="0" indent="0" algn="ctr">
              <a:buNone/>
              <a:defRPr sz="2721"/>
            </a:lvl1pPr>
            <a:lvl2pPr marL="518373" indent="0" algn="ctr">
              <a:buNone/>
              <a:defRPr sz="2268"/>
            </a:lvl2pPr>
            <a:lvl3pPr marL="1036747" indent="0" algn="ctr">
              <a:buNone/>
              <a:defRPr sz="2041"/>
            </a:lvl3pPr>
            <a:lvl4pPr marL="1555120" indent="0" algn="ctr">
              <a:buNone/>
              <a:defRPr sz="1814"/>
            </a:lvl4pPr>
            <a:lvl5pPr marL="2073493" indent="0" algn="ctr">
              <a:buNone/>
              <a:defRPr sz="1814"/>
            </a:lvl5pPr>
            <a:lvl6pPr marL="2591867" indent="0" algn="ctr">
              <a:buNone/>
              <a:defRPr sz="1814"/>
            </a:lvl6pPr>
            <a:lvl7pPr marL="3110240" indent="0" algn="ctr">
              <a:buNone/>
              <a:defRPr sz="1814"/>
            </a:lvl7pPr>
            <a:lvl8pPr marL="3628614" indent="0" algn="ctr">
              <a:buNone/>
              <a:defRPr sz="1814"/>
            </a:lvl8pPr>
            <a:lvl9pPr marL="4146987" indent="0" algn="ctr">
              <a:buNone/>
              <a:defRPr sz="181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413978"/>
            <a:ext cx="2351976" cy="658944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1938496"/>
            <a:ext cx="9407902" cy="3234423"/>
          </a:xfrm>
        </p:spPr>
        <p:txBody>
          <a:bodyPr anchor="b"/>
          <a:lstStyle>
            <a:lvl1pPr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5203518"/>
            <a:ext cx="9407902" cy="1700906"/>
          </a:xfrm>
        </p:spPr>
        <p:txBody>
          <a:bodyPr/>
          <a:lstStyle>
            <a:lvl1pPr marL="0" indent="0">
              <a:buNone/>
              <a:defRPr sz="2721">
                <a:solidFill>
                  <a:schemeClr val="tx1"/>
                </a:solidFill>
              </a:defRPr>
            </a:lvl1pPr>
            <a:lvl2pPr marL="51837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2pPr>
            <a:lvl3pPr marL="1036747" indent="0">
              <a:buNone/>
              <a:defRPr sz="2041">
                <a:solidFill>
                  <a:schemeClr val="tx1">
                    <a:tint val="75000"/>
                  </a:schemeClr>
                </a:solidFill>
              </a:defRPr>
            </a:lvl3pPr>
            <a:lvl4pPr marL="155512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4pPr>
            <a:lvl5pPr marL="2073493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5pPr>
            <a:lvl6pPr marL="259186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6pPr>
            <a:lvl7pPr marL="311024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7pPr>
            <a:lvl8pPr marL="3628614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8pPr>
            <a:lvl9pPr marL="414698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7"/>
            <a:ext cx="4614473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5"/>
            <a:ext cx="4614473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7"/>
            <a:ext cx="4637199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5"/>
            <a:ext cx="4637199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373" indent="0">
              <a:buNone/>
              <a:defRPr sz="3175"/>
            </a:lvl2pPr>
            <a:lvl3pPr marL="1036747" indent="0">
              <a:buNone/>
              <a:defRPr sz="2721"/>
            </a:lvl3pPr>
            <a:lvl4pPr marL="1555120" indent="0">
              <a:buNone/>
              <a:defRPr sz="2268"/>
            </a:lvl4pPr>
            <a:lvl5pPr marL="2073493" indent="0">
              <a:buNone/>
              <a:defRPr sz="2268"/>
            </a:lvl5pPr>
            <a:lvl6pPr marL="2591867" indent="0">
              <a:buNone/>
              <a:defRPr sz="2268"/>
            </a:lvl6pPr>
            <a:lvl7pPr marL="3110240" indent="0">
              <a:buNone/>
              <a:defRPr sz="2268"/>
            </a:lvl7pPr>
            <a:lvl8pPr marL="3628614" indent="0">
              <a:buNone/>
              <a:defRPr sz="2268"/>
            </a:lvl8pPr>
            <a:lvl9pPr marL="4146987" indent="0">
              <a:buNone/>
              <a:defRPr sz="2268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7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3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03853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10907713" cy="7775575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3654465" y="10015345"/>
            <a:ext cx="3603576" cy="64633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●住所：東京都江東区豊洲3-2-3　</a:t>
            </a:r>
            <a:endParaRPr lang="en-US" altLang="ja-JP" sz="1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●電話: ０３ー１２３４ー５６７８　</a:t>
            </a:r>
            <a:endParaRPr lang="en-US" altLang="ja-JP" sz="120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●毎朝</a:t>
            </a:r>
            <a:r>
              <a:rPr lang="en-US" altLang="ja-JP" sz="1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9</a:t>
            </a:r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時開店　</a:t>
            </a:r>
            <a:r>
              <a:rPr lang="en-US" altLang="ja-JP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22</a:t>
            </a:r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時まで営業！</a:t>
            </a:r>
            <a:endParaRPr lang="ja-JP" altLang="en-US" sz="1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12003" y="9994821"/>
            <a:ext cx="366020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3600" b="1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スーパーアスクル</a:t>
            </a:r>
            <a:endParaRPr kumimoji="1" lang="ja-JP" altLang="en-US" sz="3600" b="1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02388" y="338564"/>
            <a:ext cx="3262432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在庫大処分！</a:t>
            </a:r>
            <a:endParaRPr kumimoji="1"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太陽 19"/>
          <p:cNvSpPr/>
          <p:nvPr/>
        </p:nvSpPr>
        <p:spPr>
          <a:xfrm>
            <a:off x="7082477" y="356262"/>
            <a:ext cx="487985" cy="487985"/>
          </a:xfrm>
          <a:prstGeom prst="sun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太陽 76"/>
          <p:cNvSpPr/>
          <p:nvPr/>
        </p:nvSpPr>
        <p:spPr>
          <a:xfrm>
            <a:off x="3277218" y="356262"/>
            <a:ext cx="487985" cy="487985"/>
          </a:xfrm>
          <a:prstGeom prst="sun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900" y="2129460"/>
            <a:ext cx="2228629" cy="2228629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18" y="4322844"/>
            <a:ext cx="2712176" cy="271217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593" y="206481"/>
            <a:ext cx="1476983" cy="1475175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619" y="6020206"/>
            <a:ext cx="1309992" cy="1308388"/>
          </a:xfrm>
          <a:prstGeom prst="rect">
            <a:avLst/>
          </a:prstGeom>
        </p:spPr>
      </p:pic>
      <p:grpSp>
        <p:nvGrpSpPr>
          <p:cNvPr id="2" name="グループ化 1"/>
          <p:cNvGrpSpPr/>
          <p:nvPr/>
        </p:nvGrpSpPr>
        <p:grpSpPr>
          <a:xfrm>
            <a:off x="1216097" y="2251367"/>
            <a:ext cx="8475518" cy="4783652"/>
            <a:chOff x="1197113" y="2165639"/>
            <a:chExt cx="8475518" cy="4783652"/>
          </a:xfrm>
        </p:grpSpPr>
        <p:sp>
          <p:nvSpPr>
            <p:cNvPr id="56" name="正方形/長方形 55"/>
            <p:cNvSpPr/>
            <p:nvPr/>
          </p:nvSpPr>
          <p:spPr>
            <a:xfrm>
              <a:off x="1200151" y="2165639"/>
              <a:ext cx="2727483" cy="15017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dirty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エアコン</a:t>
              </a:r>
              <a:endParaRPr kumimoji="1" lang="en-US" altLang="ja-JP" sz="2800" dirty="0" smtClean="0">
                <a:solidFill>
                  <a:srgbClr val="00B0F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pPr algn="ctr"/>
              <a:r>
                <a:rPr lang="en-US" altLang="ja-JP" sz="16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(8</a:t>
              </a:r>
              <a:r>
                <a:rPr lang="ja-JP" altLang="en-US" sz="16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～</a:t>
              </a:r>
              <a:r>
                <a:rPr lang="en-US" altLang="ja-JP" sz="16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12</a:t>
              </a:r>
              <a:r>
                <a:rPr lang="ja-JP" altLang="en-US" sz="1600" dirty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畳</a:t>
              </a:r>
              <a:r>
                <a:rPr lang="en-US" altLang="ja-JP" sz="16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)</a:t>
              </a:r>
            </a:p>
            <a:p>
              <a:pPr algn="ctr"/>
              <a:r>
                <a:rPr kumimoji="1" lang="ja-JP" altLang="en-US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￥</a:t>
              </a:r>
              <a:r>
                <a:rPr kumimoji="1" lang="en-US" altLang="ja-JP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94,800</a:t>
              </a:r>
              <a:endParaRPr kumimoji="1" lang="ja-JP" altLang="en-US" sz="4000" dirty="0">
                <a:solidFill>
                  <a:srgbClr val="00B0F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4070161" y="2165639"/>
              <a:ext cx="2727483" cy="15017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冷蔵庫</a:t>
              </a:r>
              <a:endParaRPr kumimoji="1" lang="en-US" altLang="ja-JP" sz="2800" dirty="0" smtClean="0">
                <a:solidFill>
                  <a:srgbClr val="00B0F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pPr algn="ctr"/>
              <a:r>
                <a:rPr lang="en-US" altLang="ja-JP" sz="16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(138ℓ)</a:t>
              </a:r>
              <a:endParaRPr lang="en-US" altLang="ja-JP" sz="900" dirty="0">
                <a:solidFill>
                  <a:srgbClr val="00B0F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pPr algn="ctr"/>
              <a:r>
                <a:rPr lang="ja-JP" altLang="en-US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￥</a:t>
              </a:r>
              <a:r>
                <a:rPr lang="en-US" altLang="ja-JP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32,500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1200151" y="3815174"/>
              <a:ext cx="2727483" cy="15017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spc="-15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全自動洗濯機</a:t>
              </a:r>
              <a:endParaRPr lang="en-US" altLang="ja-JP" sz="2800" spc="-150" dirty="0" smtClean="0">
                <a:solidFill>
                  <a:srgbClr val="00B0F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pPr algn="ctr"/>
              <a:r>
                <a:rPr lang="en-US" altLang="ja-JP" sz="16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(8.0kg)</a:t>
              </a:r>
            </a:p>
            <a:p>
              <a:pPr algn="ctr"/>
              <a:r>
                <a:rPr lang="ja-JP" altLang="en-US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￥</a:t>
              </a:r>
              <a:r>
                <a:rPr lang="en-US" altLang="ja-JP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58,800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4070161" y="3815174"/>
              <a:ext cx="2727483" cy="15017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掃除機</a:t>
              </a:r>
              <a:endParaRPr lang="en-US" altLang="ja-JP" sz="2800" dirty="0" smtClean="0">
                <a:solidFill>
                  <a:srgbClr val="00B0F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pPr algn="ctr"/>
              <a:r>
                <a:rPr lang="en-US" altLang="ja-JP" sz="16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(</a:t>
              </a:r>
              <a:r>
                <a:rPr lang="ja-JP" altLang="en-US" sz="16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サイクロンタイプ</a:t>
              </a:r>
              <a:r>
                <a:rPr lang="en-US" altLang="ja-JP" sz="16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)</a:t>
              </a:r>
            </a:p>
            <a:p>
              <a:pPr algn="ctr"/>
              <a:r>
                <a:rPr lang="ja-JP" altLang="en-US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￥</a:t>
              </a:r>
              <a:r>
                <a:rPr lang="en-US" altLang="ja-JP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29,500</a:t>
              </a: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1197113" y="5447525"/>
              <a:ext cx="2727483" cy="15017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オーブンレンジ</a:t>
              </a:r>
              <a:endParaRPr kumimoji="1" lang="en-US" altLang="ja-JP" sz="2800" dirty="0" smtClean="0">
                <a:solidFill>
                  <a:srgbClr val="00B0F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pPr algn="ctr"/>
              <a:r>
                <a:rPr lang="en-US" altLang="ja-JP" sz="16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(950w)</a:t>
              </a:r>
            </a:p>
            <a:p>
              <a:pPr algn="ctr"/>
              <a:r>
                <a:rPr kumimoji="1" lang="en-US" altLang="ja-JP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¥18,800</a:t>
              </a:r>
              <a:endParaRPr kumimoji="1" lang="ja-JP" altLang="en-US" sz="900" dirty="0">
                <a:solidFill>
                  <a:srgbClr val="00B0F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4070161" y="5447525"/>
              <a:ext cx="2727483" cy="15017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ノートパソコン</a:t>
              </a:r>
              <a:endParaRPr lang="en-US" altLang="ja-JP" sz="2800" dirty="0">
                <a:solidFill>
                  <a:srgbClr val="00B0F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pPr algn="ctr"/>
              <a:r>
                <a:rPr kumimoji="1" lang="en-US" altLang="ja-JP" sz="16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(windows8)</a:t>
              </a:r>
            </a:p>
            <a:p>
              <a:pPr algn="ctr"/>
              <a:r>
                <a:rPr lang="ja-JP" altLang="en-US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￥</a:t>
              </a:r>
              <a:r>
                <a:rPr lang="en-US" altLang="ja-JP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12,800</a:t>
              </a:r>
              <a:endParaRPr kumimoji="1" lang="ja-JP" altLang="en-US" sz="900" dirty="0">
                <a:solidFill>
                  <a:srgbClr val="00B0F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6945148" y="2165639"/>
              <a:ext cx="2727483" cy="15017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液晶テレビ</a:t>
              </a:r>
              <a:endParaRPr lang="en-US" altLang="ja-JP" sz="2800" dirty="0" smtClean="0">
                <a:solidFill>
                  <a:srgbClr val="00B0F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pPr algn="ctr"/>
              <a:r>
                <a:rPr lang="en-US" altLang="ja-JP" sz="16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(32</a:t>
              </a:r>
              <a:r>
                <a:rPr lang="ja-JP" altLang="en-US" sz="16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型</a:t>
              </a:r>
              <a:r>
                <a:rPr lang="en-US" altLang="ja-JP" sz="16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)</a:t>
              </a:r>
            </a:p>
            <a:p>
              <a:pPr algn="ctr"/>
              <a:r>
                <a:rPr lang="ja-JP" altLang="en-US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￥</a:t>
              </a:r>
              <a:r>
                <a:rPr lang="en-US" altLang="ja-JP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48,800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6945148" y="5447525"/>
              <a:ext cx="2727483" cy="15017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8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LED</a:t>
              </a:r>
              <a:r>
                <a:rPr lang="ja-JP" altLang="en-US" sz="28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シーリング</a:t>
              </a:r>
              <a:endParaRPr lang="en-US" altLang="ja-JP" sz="2800" dirty="0" smtClean="0">
                <a:solidFill>
                  <a:srgbClr val="00B0F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pPr algn="ctr"/>
              <a:r>
                <a:rPr lang="ja-JP" altLang="en-US" sz="28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ライト</a:t>
              </a:r>
              <a:endParaRPr kumimoji="1" lang="en-US" altLang="ja-JP" sz="1600" dirty="0" smtClean="0">
                <a:solidFill>
                  <a:srgbClr val="00B0F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pPr algn="ctr"/>
              <a:r>
                <a:rPr lang="ja-JP" altLang="en-US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￥</a:t>
              </a:r>
              <a:r>
                <a:rPr lang="en-US" altLang="ja-JP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7,480</a:t>
              </a:r>
              <a:endParaRPr kumimoji="1" lang="ja-JP" altLang="en-US" sz="900" dirty="0">
                <a:solidFill>
                  <a:srgbClr val="00B0F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6945148" y="3815174"/>
              <a:ext cx="2727483" cy="15017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8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IH</a:t>
              </a:r>
              <a:r>
                <a:rPr lang="ja-JP" altLang="en-US" sz="28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炊飯ジャー</a:t>
              </a:r>
              <a:endParaRPr lang="en-US" altLang="ja-JP" sz="2800" dirty="0" smtClean="0">
                <a:solidFill>
                  <a:srgbClr val="00B0F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pPr algn="ctr"/>
              <a:r>
                <a:rPr lang="en-US" altLang="ja-JP" sz="16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(5.5</a:t>
              </a:r>
              <a:r>
                <a:rPr lang="ja-JP" altLang="en-US" sz="1600" dirty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合</a:t>
              </a:r>
              <a:r>
                <a:rPr lang="en-US" altLang="ja-JP" sz="16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)</a:t>
              </a:r>
            </a:p>
            <a:p>
              <a:pPr algn="ctr"/>
              <a:r>
                <a:rPr kumimoji="1" lang="ja-JP" altLang="en-US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￥</a:t>
              </a:r>
              <a:r>
                <a:rPr kumimoji="1" lang="en-US" altLang="ja-JP" sz="4000" dirty="0" smtClean="0">
                  <a:solidFill>
                    <a:srgbClr val="00B0F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21,000</a:t>
              </a:r>
            </a:p>
          </p:txBody>
        </p:sp>
      </p:grpSp>
      <p:sp>
        <p:nvSpPr>
          <p:cNvPr id="34" name="正方形/長方形 33"/>
          <p:cNvSpPr/>
          <p:nvPr/>
        </p:nvSpPr>
        <p:spPr>
          <a:xfrm>
            <a:off x="428223" y="7126825"/>
            <a:ext cx="100873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</a:t>
            </a: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電気店　</a:t>
            </a:r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　TEL: 03-</a:t>
            </a:r>
            <a:r>
              <a:rPr lang="en-US" altLang="ja-JP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-5</a:t>
            </a:r>
            <a:r>
              <a:rPr lang="en-US" altLang="ja-JP" sz="1800" b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678</a:t>
            </a: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9:</a:t>
            </a:r>
            <a:r>
              <a:rPr lang="en-US" altLang="ja-JP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21:</a:t>
            </a:r>
            <a:r>
              <a:rPr lang="en-US" altLang="ja-JP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lang="ja-JP" altLang="en-US" sz="1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6404" y="957188"/>
            <a:ext cx="10341293" cy="1446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夏の掘り出し物市！</a:t>
            </a:r>
            <a:endParaRPr kumimoji="1" lang="ja-JP" altLang="en-US" sz="88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38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422AE0B5-6A5C-43A3-AB13-25B8ABBFB40A}" vid="{8E586902-1E04-45D3-9903-0F74D1F6C2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38</Template>
  <TotalTime>0</TotalTime>
  <Words>189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38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2013-07-04T12:11:05Z</dcterms:created>
  <dcterms:modified xsi:type="dcterms:W3CDTF">2013-07-04T12:11:41Z</dcterms:modified>
</cp:coreProperties>
</file>