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57" r:id="rId2"/>
    <p:sldId id="256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FFFFFF"/>
    <a:srgbClr val="808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3" d="100"/>
          <a:sy n="43" d="100"/>
        </p:scale>
        <p:origin x="-1878" y="-576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680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4" y="4083977"/>
            <a:ext cx="8180785" cy="1877297"/>
          </a:xfrm>
        </p:spPr>
        <p:txBody>
          <a:bodyPr/>
          <a:lstStyle>
            <a:lvl1pPr marL="0" indent="0" algn="ctr">
              <a:buNone/>
              <a:defRPr sz="2721"/>
            </a:lvl1pPr>
            <a:lvl2pPr marL="518373" indent="0" algn="ctr">
              <a:buNone/>
              <a:defRPr sz="2268"/>
            </a:lvl2pPr>
            <a:lvl3pPr marL="1036747" indent="0" algn="ctr">
              <a:buNone/>
              <a:defRPr sz="2041"/>
            </a:lvl3pPr>
            <a:lvl4pPr marL="1555120" indent="0" algn="ctr">
              <a:buNone/>
              <a:defRPr sz="1814"/>
            </a:lvl4pPr>
            <a:lvl5pPr marL="2073493" indent="0" algn="ctr">
              <a:buNone/>
              <a:defRPr sz="1814"/>
            </a:lvl5pPr>
            <a:lvl6pPr marL="2591867" indent="0" algn="ctr">
              <a:buNone/>
              <a:defRPr sz="1814"/>
            </a:lvl6pPr>
            <a:lvl7pPr marL="3110240" indent="0" algn="ctr">
              <a:buNone/>
              <a:defRPr sz="1814"/>
            </a:lvl7pPr>
            <a:lvl8pPr marL="3628614" indent="0" algn="ctr">
              <a:buNone/>
              <a:defRPr sz="1814"/>
            </a:lvl8pPr>
            <a:lvl9pPr marL="4146987" indent="0" algn="ctr">
              <a:buNone/>
              <a:defRPr sz="181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3" y="413978"/>
            <a:ext cx="2351976" cy="658944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5" y="1938496"/>
            <a:ext cx="9407902" cy="3234423"/>
          </a:xfrm>
        </p:spPr>
        <p:txBody>
          <a:bodyPr anchor="b"/>
          <a:lstStyle>
            <a:lvl1pPr>
              <a:defRPr sz="680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5" y="5203518"/>
            <a:ext cx="9407902" cy="1700906"/>
          </a:xfrm>
        </p:spPr>
        <p:txBody>
          <a:bodyPr/>
          <a:lstStyle>
            <a:lvl1pPr marL="0" indent="0">
              <a:buNone/>
              <a:defRPr sz="2721">
                <a:solidFill>
                  <a:schemeClr val="tx1"/>
                </a:solidFill>
              </a:defRPr>
            </a:lvl1pPr>
            <a:lvl2pPr marL="51837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2pPr>
            <a:lvl3pPr marL="1036747" indent="0">
              <a:buNone/>
              <a:defRPr sz="2041">
                <a:solidFill>
                  <a:schemeClr val="tx1">
                    <a:tint val="75000"/>
                  </a:schemeClr>
                </a:solidFill>
              </a:defRPr>
            </a:lvl3pPr>
            <a:lvl4pPr marL="155512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4pPr>
            <a:lvl5pPr marL="2073493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5pPr>
            <a:lvl6pPr marL="259186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6pPr>
            <a:lvl7pPr marL="311024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7pPr>
            <a:lvl8pPr marL="3628614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8pPr>
            <a:lvl9pPr marL="414698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5" y="2069887"/>
            <a:ext cx="4635778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0" y="2069887"/>
            <a:ext cx="4635778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413979"/>
            <a:ext cx="9407902" cy="150291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7"/>
            <a:ext cx="4614473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5"/>
            <a:ext cx="4614473" cy="4177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7"/>
            <a:ext cx="4637199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5"/>
            <a:ext cx="4637199" cy="4177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373" indent="0">
              <a:buNone/>
              <a:defRPr sz="3175"/>
            </a:lvl2pPr>
            <a:lvl3pPr marL="1036747" indent="0">
              <a:buNone/>
              <a:defRPr sz="2721"/>
            </a:lvl3pPr>
            <a:lvl4pPr marL="1555120" indent="0">
              <a:buNone/>
              <a:defRPr sz="2268"/>
            </a:lvl4pPr>
            <a:lvl5pPr marL="2073493" indent="0">
              <a:buNone/>
              <a:defRPr sz="2268"/>
            </a:lvl5pPr>
            <a:lvl6pPr marL="2591867" indent="0">
              <a:buNone/>
              <a:defRPr sz="2268"/>
            </a:lvl6pPr>
            <a:lvl7pPr marL="3110240" indent="0">
              <a:buNone/>
              <a:defRPr sz="2268"/>
            </a:lvl7pPr>
            <a:lvl8pPr marL="3628614" indent="0">
              <a:buNone/>
              <a:defRPr sz="2268"/>
            </a:lvl8pPr>
            <a:lvl9pPr marL="4146987" indent="0">
              <a:buNone/>
              <a:defRPr sz="2268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7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3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574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/>
          <p:cNvSpPr/>
          <p:nvPr/>
        </p:nvSpPr>
        <p:spPr>
          <a:xfrm>
            <a:off x="0" y="0"/>
            <a:ext cx="10907713" cy="7775575"/>
          </a:xfrm>
          <a:prstGeom prst="rect">
            <a:avLst/>
          </a:prstGeom>
          <a:blipFill dpi="0" rotWithShape="1">
            <a:blip r:embed="rId2">
              <a:alphaModFix amt="85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45" name="正方形/長方形 44"/>
          <p:cNvSpPr/>
          <p:nvPr/>
        </p:nvSpPr>
        <p:spPr>
          <a:xfrm>
            <a:off x="3692304" y="-3876"/>
            <a:ext cx="1374483" cy="7775575"/>
          </a:xfrm>
          <a:prstGeom prst="rect">
            <a:avLst/>
          </a:prstGeom>
          <a:solidFill>
            <a:srgbClr val="FFFFFF">
              <a:alpha val="6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/>
          <p:cNvSpPr/>
          <p:nvPr/>
        </p:nvSpPr>
        <p:spPr>
          <a:xfrm>
            <a:off x="5516119" y="0"/>
            <a:ext cx="1374483" cy="7775575"/>
          </a:xfrm>
          <a:prstGeom prst="rect">
            <a:avLst/>
          </a:prstGeom>
          <a:solidFill>
            <a:srgbClr val="FFFFFF">
              <a:alpha val="6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/>
          <p:cNvSpPr/>
          <p:nvPr/>
        </p:nvSpPr>
        <p:spPr>
          <a:xfrm>
            <a:off x="7342741" y="-3876"/>
            <a:ext cx="1374483" cy="7775575"/>
          </a:xfrm>
          <a:prstGeom prst="rect">
            <a:avLst/>
          </a:prstGeom>
          <a:solidFill>
            <a:srgbClr val="FFFFFF">
              <a:alpha val="6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88188" y="5674509"/>
            <a:ext cx="917174" cy="186365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ja-JP" altLang="en-US" sz="2800" b="1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一万五千</a:t>
            </a:r>
            <a:r>
              <a:rPr lang="ja-JP" altLang="en-US" sz="2800" b="1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円</a:t>
            </a:r>
            <a:endParaRPr kumimoji="1" lang="en-US" altLang="ja-JP" sz="2800" b="1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873758" y="5674509"/>
            <a:ext cx="917174" cy="186365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ja-JP" altLang="en-US" sz="2800" b="1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八千五百円</a:t>
            </a:r>
            <a:endParaRPr kumimoji="1" lang="en-US" altLang="ja-JP" sz="2800" b="1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921164" y="1051530"/>
            <a:ext cx="1335750" cy="454226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ja-JP" altLang="en-US" sz="4400" b="1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お昼の懐石コース</a:t>
            </a:r>
            <a:endParaRPr kumimoji="1" lang="ja-JP" altLang="en-US" sz="4400" b="1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030752" y="5674509"/>
            <a:ext cx="917174" cy="186365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ja-JP" altLang="en-US" sz="2800" b="1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三千五百円</a:t>
            </a:r>
            <a:endParaRPr kumimoji="1" lang="en-US" altLang="ja-JP" sz="2800" b="1" dirty="0" smtClean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557600" y="1051530"/>
            <a:ext cx="1335750" cy="39860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ja-JP" altLang="en-US" sz="4400" b="1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夏の懐石コース</a:t>
            </a:r>
            <a:endParaRPr kumimoji="1" lang="ja-JP" altLang="en-US" sz="4400" b="1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753670" y="1051530"/>
            <a:ext cx="1335750" cy="39860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ja-JP" altLang="en-US" sz="4400" b="1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鰻</a:t>
            </a:r>
            <a:r>
              <a:rPr lang="ja-JP" altLang="en-US" sz="4400" b="1" dirty="0" smtClean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の懐石コース</a:t>
            </a:r>
            <a:endParaRPr kumimoji="1" lang="ja-JP" altLang="en-US" sz="4400" b="1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pic>
        <p:nvPicPr>
          <p:cNvPr id="44" name="図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089" y="279384"/>
            <a:ext cx="779817" cy="709633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121" y="279384"/>
            <a:ext cx="779817" cy="709633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5421" y="279384"/>
            <a:ext cx="779817" cy="709633"/>
          </a:xfrm>
          <a:prstGeom prst="rect">
            <a:avLst/>
          </a:prstGeom>
        </p:spPr>
      </p:pic>
      <p:sp>
        <p:nvSpPr>
          <p:cNvPr id="52" name="正方形/長方形 51"/>
          <p:cNvSpPr/>
          <p:nvPr/>
        </p:nvSpPr>
        <p:spPr>
          <a:xfrm>
            <a:off x="0" y="-3877"/>
            <a:ext cx="1451135" cy="7775575"/>
          </a:xfrm>
          <a:prstGeom prst="rect">
            <a:avLst/>
          </a:prstGeom>
          <a:solidFill>
            <a:srgbClr val="663300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85420" y="365714"/>
            <a:ext cx="677108" cy="442319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3200" b="1" dirty="0" smtClean="0">
                <a:solidFill>
                  <a:schemeClr val="bg1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日本料理 あすくる茶屋</a:t>
            </a:r>
            <a:endParaRPr kumimoji="1" lang="ja-JP" altLang="en-US" sz="3200" b="1" dirty="0">
              <a:solidFill>
                <a:schemeClr val="bg1"/>
              </a:solidFill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391482" y="4628048"/>
            <a:ext cx="615553" cy="301577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1400" dirty="0" smtClean="0">
                <a:solidFill>
                  <a:schemeClr val="bg1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住所：東京都豊洲三丁目二番地三号</a:t>
            </a:r>
            <a:endParaRPr lang="en-US" altLang="ja-JP" sz="1400" dirty="0" smtClean="0">
              <a:solidFill>
                <a:schemeClr val="bg1"/>
              </a:solidFill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r>
              <a:rPr lang="ja-JP" altLang="en-US" sz="1400" dirty="0" smtClean="0">
                <a:solidFill>
                  <a:schemeClr val="bg1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電話 〇三</a:t>
            </a:r>
            <a:r>
              <a:rPr lang="en-US" altLang="ja-JP" sz="1400" dirty="0" smtClean="0">
                <a:solidFill>
                  <a:schemeClr val="bg1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―</a:t>
            </a:r>
            <a:r>
              <a:rPr lang="ja-JP" altLang="en-US" sz="1400" dirty="0" smtClean="0">
                <a:solidFill>
                  <a:schemeClr val="bg1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一二三四</a:t>
            </a:r>
            <a:r>
              <a:rPr lang="en-US" altLang="ja-JP" sz="1400" dirty="0" smtClean="0">
                <a:solidFill>
                  <a:schemeClr val="bg1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―</a:t>
            </a:r>
            <a:r>
              <a:rPr lang="ja-JP" altLang="en-US" sz="1400" smtClean="0">
                <a:solidFill>
                  <a:schemeClr val="bg1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一一一一</a:t>
            </a:r>
            <a:endParaRPr lang="en-US" altLang="ja-JP" sz="1400" dirty="0" smtClean="0">
              <a:solidFill>
                <a:schemeClr val="bg1"/>
              </a:solidFill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04892">
            <a:off x="1551194" y="5343167"/>
            <a:ext cx="2038633" cy="2230452"/>
          </a:xfrm>
          <a:prstGeom prst="rect">
            <a:avLst/>
          </a:prstGeom>
        </p:spPr>
      </p:pic>
      <p:sp>
        <p:nvSpPr>
          <p:cNvPr id="41" name="テキスト ボックス 40"/>
          <p:cNvSpPr txBox="1"/>
          <p:nvPr/>
        </p:nvSpPr>
        <p:spPr>
          <a:xfrm>
            <a:off x="2312113" y="365714"/>
            <a:ext cx="553998" cy="67722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2400" b="1" dirty="0" smtClean="0">
                <a:solidFill>
                  <a:srgbClr val="66330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ご法事・ご法要プランも承ります。</a:t>
            </a:r>
            <a:endParaRPr kumimoji="1" lang="ja-JP" altLang="en-US" sz="2400" b="1" dirty="0">
              <a:solidFill>
                <a:srgbClr val="663300"/>
              </a:solidFill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421031" y="337138"/>
            <a:ext cx="923330" cy="718081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4800" b="1" spc="300" dirty="0" smtClean="0">
                <a:solidFill>
                  <a:srgbClr val="663300"/>
                </a:solidFill>
                <a:latin typeface="HGS行書体" panose="03000600000000000000" pitchFamily="66" charset="-128"/>
                <a:ea typeface="HGS行書体" panose="03000600000000000000" pitchFamily="66" charset="-128"/>
              </a:rPr>
              <a:t>七月</a:t>
            </a:r>
            <a:r>
              <a:rPr lang="ja-JP" altLang="en-US" sz="4800" b="1" spc="300" dirty="0" smtClean="0">
                <a:solidFill>
                  <a:srgbClr val="663300"/>
                </a:solidFill>
                <a:latin typeface="HGS行書体" panose="03000600000000000000" pitchFamily="66" charset="-128"/>
                <a:ea typeface="HGS行書体" panose="03000600000000000000" pitchFamily="66" charset="-128"/>
              </a:rPr>
              <a:t>・八月限定メニュー</a:t>
            </a:r>
            <a:endParaRPr kumimoji="1" lang="en-US" altLang="ja-JP" sz="4800" b="1" spc="300" dirty="0" smtClean="0">
              <a:solidFill>
                <a:srgbClr val="663300"/>
              </a:solidFill>
              <a:latin typeface="HGS行書体" panose="03000600000000000000" pitchFamily="66" charset="-128"/>
              <a:ea typeface="HGS行書体" panose="03000600000000000000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25823009"/>
      </p:ext>
    </p:extLst>
  </p:cSld>
  <p:clrMapOvr>
    <a:masterClrMapping/>
  </p:clrMapOvr>
</p:sld>
</file>

<file path=ppt/theme/theme1.xml><?xml version="1.0" encoding="utf-8"?>
<a:theme xmlns:a="http://schemas.openxmlformats.org/drawingml/2006/main" name="39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9F051E7A-7870-4A3C-9E21-B2F2DD32FD8C}" vid="{3AAA5988-02B5-4989-BD5F-F0A8C22283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39</Template>
  <TotalTime>0</TotalTime>
  <Words>154</Words>
  <Application>Microsoft Office PowerPoint</Application>
  <PresentationFormat>ユーザー設定</PresentationFormat>
  <Paragraphs>27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39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2013-07-04T12:14:53Z</dcterms:created>
  <dcterms:modified xsi:type="dcterms:W3CDTF">2013-07-04T12:15:57Z</dcterms:modified>
</cp:coreProperties>
</file>