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FF66"/>
    <a:srgbClr val="006600"/>
    <a:srgbClr val="CCFFCC"/>
    <a:srgbClr val="FFFFCC"/>
    <a:srgbClr val="F9C400"/>
    <a:srgbClr val="FFCC00"/>
    <a:srgbClr val="00FFFF"/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574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10907713" cy="656758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6567584"/>
            <a:ext cx="10907713" cy="1168634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973" y="305841"/>
            <a:ext cx="2225968" cy="933372"/>
          </a:xfrm>
          <a:prstGeom prst="rect">
            <a:avLst/>
          </a:prstGeom>
        </p:spPr>
      </p:pic>
      <p:grpSp>
        <p:nvGrpSpPr>
          <p:cNvPr id="51" name="グループ化 50"/>
          <p:cNvGrpSpPr/>
          <p:nvPr/>
        </p:nvGrpSpPr>
        <p:grpSpPr>
          <a:xfrm>
            <a:off x="783837" y="1945350"/>
            <a:ext cx="9507265" cy="4114726"/>
            <a:chOff x="783837" y="1945350"/>
            <a:chExt cx="9507265" cy="4114726"/>
          </a:xfrm>
        </p:grpSpPr>
        <p:sp>
          <p:nvSpPr>
            <p:cNvPr id="92" name="正方形/長方形 91"/>
            <p:cNvSpPr/>
            <p:nvPr/>
          </p:nvSpPr>
          <p:spPr>
            <a:xfrm>
              <a:off x="795718" y="3922167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537376" y="1956625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523623" y="3938522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783837" y="1945350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7423225" y="7300386"/>
            <a:ext cx="2558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</a:t>
            </a:r>
            <a:endParaRPr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654465" y="10015345"/>
            <a:ext cx="3603576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０３ー１２３４ー５６７８　</a:t>
            </a:r>
            <a:endParaRPr lang="en-US" altLang="ja-JP" sz="1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1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  <a:endParaRPr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12003" y="9994821"/>
            <a:ext cx="366020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6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  <a:endParaRPr kumimoji="1" lang="ja-JP" altLang="en-US" sz="36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8999" y="354400"/>
            <a:ext cx="6340197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節電・耐震のお悩み解決！</a:t>
            </a:r>
            <a:endParaRPr kumimoji="1" lang="ja-JP" altLang="en-US" sz="40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8999" y="1022020"/>
            <a:ext cx="987962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54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夏のリフォームキャンペーン！</a:t>
            </a:r>
            <a:endParaRPr kumimoji="1" lang="ja-JP" altLang="en-US" sz="54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871245" y="6541561"/>
            <a:ext cx="38699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ja-JP" altLang="en-US" sz="4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79084" y="4371613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エコな生活をお考えの方は</a:t>
            </a:r>
            <a:endPara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422877" y="4794047"/>
            <a:ext cx="14670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オール電化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太陽光発電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44639" y="231381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安心してお住まいになりたい方は</a:t>
            </a:r>
            <a:endParaRPr kumimoji="1" lang="ja-JP" altLang="en-US" sz="1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49960" y="2718400"/>
            <a:ext cx="22365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一級建築士による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リフォーム相談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217419" y="2313810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毎日快適にお住まいになりたい方は</a:t>
            </a:r>
            <a:endParaRPr kumimoji="1" lang="ja-JP" altLang="en-US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268716" y="2718400"/>
            <a:ext cx="37753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インテリアコーディネーターが</a:t>
            </a:r>
            <a:endParaRPr kumimoji="1" lang="en-US" altLang="ja-JP" sz="2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ご提案いたします。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067969" y="437161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減税に関しては</a:t>
            </a:r>
            <a:endParaRPr kumimoji="1" lang="ja-JP" altLang="en-US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336999" y="4794047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おまかせください。</a:t>
            </a:r>
            <a:endParaRPr kumimoji="1" lang="en-US" altLang="ja-JP" sz="2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詳しくご説明いたします。</a:t>
            </a:r>
            <a:endParaRPr kumimoji="1"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941" y="5729571"/>
            <a:ext cx="922447" cy="839427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4871245" y="7284997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14" y="5717592"/>
            <a:ext cx="922447" cy="839427"/>
          </a:xfrm>
          <a:prstGeom prst="rect">
            <a:avLst/>
          </a:prstGeom>
        </p:spPr>
      </p:pic>
      <p:sp>
        <p:nvSpPr>
          <p:cNvPr id="21" name="角丸四角形 20"/>
          <p:cNvSpPr/>
          <p:nvPr/>
        </p:nvSpPr>
        <p:spPr>
          <a:xfrm>
            <a:off x="1083999" y="6774269"/>
            <a:ext cx="3054144" cy="658055"/>
          </a:xfrm>
          <a:prstGeom prst="roundRect">
            <a:avLst/>
          </a:prstGeom>
          <a:solidFill>
            <a:srgbClr val="F9C4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173564" y="6816245"/>
            <a:ext cx="2908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2800" dirty="0">
                <a:solidFill>
                  <a:srgbClr val="00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リフォームの事なら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782">
            <a:off x="4088135" y="6700169"/>
            <a:ext cx="774157" cy="770931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11" y="6607704"/>
            <a:ext cx="406517" cy="40651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797" y="7142324"/>
            <a:ext cx="376916" cy="376916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24" y="7205174"/>
            <a:ext cx="251216" cy="251216"/>
          </a:xfrm>
          <a:prstGeom prst="rect">
            <a:avLst/>
          </a:prstGeom>
        </p:spPr>
      </p:pic>
      <p:sp>
        <p:nvSpPr>
          <p:cNvPr id="48" name="円/楕円 47"/>
          <p:cNvSpPr/>
          <p:nvPr/>
        </p:nvSpPr>
        <p:spPr>
          <a:xfrm>
            <a:off x="4647794" y="3051512"/>
            <a:ext cx="2081640" cy="2081640"/>
          </a:xfrm>
          <a:prstGeom prst="ellipse">
            <a:avLst/>
          </a:prstGeom>
          <a:pattFill prst="pct5">
            <a:fgClr>
              <a:srgbClr val="92D050"/>
            </a:fgClr>
            <a:bgClr>
              <a:schemeClr val="bg1"/>
            </a:bgClr>
          </a:patt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371" y="3464934"/>
            <a:ext cx="756301" cy="37933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245" y="4265676"/>
            <a:ext cx="610265" cy="34778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629" y="4184678"/>
            <a:ext cx="605303" cy="43084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245" y="3361698"/>
            <a:ext cx="697461" cy="513294"/>
          </a:xfrm>
          <a:prstGeom prst="rect">
            <a:avLst/>
          </a:prstGeom>
        </p:spPr>
      </p:pic>
      <p:sp>
        <p:nvSpPr>
          <p:cNvPr id="93" name="正方形/長方形 92"/>
          <p:cNvSpPr/>
          <p:nvPr/>
        </p:nvSpPr>
        <p:spPr>
          <a:xfrm>
            <a:off x="7662930" y="645541"/>
            <a:ext cx="1729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18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ja-JP" altLang="en-US" sz="18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正方形/長方形 93"/>
          <p:cNvSpPr/>
          <p:nvPr/>
        </p:nvSpPr>
        <p:spPr>
          <a:xfrm>
            <a:off x="8075703" y="423257"/>
            <a:ext cx="9044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【3</a:t>
            </a:r>
            <a:r>
              <a:rPr lang="ja-JP" altLang="en-US" sz="12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</a:t>
            </a:r>
            <a:r>
              <a:rPr lang="en-US" altLang="ja-JP" sz="1200" b="1" dirty="0" smtClean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2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4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2" id="{7924CED6-419F-42E9-8D18-21F3EC8B1574}" vid="{07380633-D1F8-4394-B506-B76DD2D25B6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0</TotalTime>
  <Words>204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40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2013-07-04T12:18:03Z</dcterms:created>
  <dcterms:modified xsi:type="dcterms:W3CDTF">2013-07-04T12:18:50Z</dcterms:modified>
</cp:coreProperties>
</file>