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7" r:id="rId2"/>
    <p:sldId id="256" r:id="rId3"/>
  </p:sldIdLst>
  <p:sldSz cx="5541963" cy="3813175"/>
  <p:notesSz cx="9925050" cy="6794500"/>
  <p:defaultTextStyle>
    <a:defPPr>
      <a:defRPr lang="ja-JP"/>
    </a:defPPr>
    <a:lvl1pPr marL="0" algn="l" defTabSz="5101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072" algn="l" defTabSz="5101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144" algn="l" defTabSz="5101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216" algn="l" defTabSz="5101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289" algn="l" defTabSz="5101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360" algn="l" defTabSz="5101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432" algn="l" defTabSz="5101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505" algn="l" defTabSz="5101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576" algn="l" defTabSz="510144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99FF66"/>
    <a:srgbClr val="006600"/>
    <a:srgbClr val="CCFFCC"/>
    <a:srgbClr val="FFFFCC"/>
    <a:srgbClr val="F9C400"/>
    <a:srgbClr val="FFCC00"/>
    <a:srgbClr val="00FFFF"/>
    <a:srgbClr val="00CC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42" d="100"/>
          <a:sy n="142" d="100"/>
        </p:scale>
        <p:origin x="-942" y="-30"/>
      </p:cViewPr>
      <p:guideLst>
        <p:guide orient="horz" pos="1201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647" y="624055"/>
            <a:ext cx="4710669" cy="1327550"/>
          </a:xfrm>
        </p:spPr>
        <p:txBody>
          <a:bodyPr anchor="b"/>
          <a:lstStyle>
            <a:lvl1pPr algn="ctr">
              <a:defRPr sz="3300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2746" y="2002800"/>
            <a:ext cx="4156472" cy="920635"/>
          </a:xfrm>
        </p:spPr>
        <p:txBody>
          <a:bodyPr/>
          <a:lstStyle>
            <a:lvl1pPr marL="0" indent="0" algn="ctr">
              <a:buNone/>
              <a:defRPr sz="1400"/>
            </a:lvl1pPr>
            <a:lvl2pPr marL="259512" indent="0" algn="ctr">
              <a:buNone/>
              <a:defRPr sz="1100"/>
            </a:lvl2pPr>
            <a:lvl3pPr marL="519025" indent="0" algn="ctr">
              <a:buNone/>
              <a:defRPr sz="1000"/>
            </a:lvl3pPr>
            <a:lvl4pPr marL="778537" indent="0" algn="ctr">
              <a:buNone/>
              <a:defRPr sz="900"/>
            </a:lvl4pPr>
            <a:lvl5pPr marL="1038049" indent="0" algn="ctr">
              <a:buNone/>
              <a:defRPr sz="900"/>
            </a:lvl5pPr>
            <a:lvl6pPr marL="1297563" indent="0" algn="ctr">
              <a:buNone/>
              <a:defRPr sz="900"/>
            </a:lvl6pPr>
            <a:lvl7pPr marL="1557075" indent="0" algn="ctr">
              <a:buNone/>
              <a:defRPr sz="900"/>
            </a:lvl7pPr>
            <a:lvl8pPr marL="1816587" indent="0" algn="ctr">
              <a:buNone/>
              <a:defRPr sz="900"/>
            </a:lvl8pPr>
            <a:lvl9pPr marL="2076100" indent="0" algn="ctr">
              <a:buNone/>
              <a:defRPr sz="900"/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5968" y="203017"/>
            <a:ext cx="1194986" cy="3231489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10" y="203017"/>
            <a:ext cx="3515682" cy="3231489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4" y="950646"/>
            <a:ext cx="4779943" cy="1586175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124" y="2551828"/>
            <a:ext cx="4779943" cy="83413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25951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19025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77853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38049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9756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570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1658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761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10" y="1015081"/>
            <a:ext cx="2355334" cy="24194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5619" y="1015081"/>
            <a:ext cx="2355334" cy="24194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731" y="203018"/>
            <a:ext cx="4779943" cy="737037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732" y="934758"/>
            <a:ext cx="2344510" cy="4581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9512" indent="0">
              <a:buNone/>
              <a:defRPr sz="1100" b="1"/>
            </a:lvl2pPr>
            <a:lvl3pPr marL="519025" indent="0">
              <a:buNone/>
              <a:defRPr sz="1000" b="1"/>
            </a:lvl3pPr>
            <a:lvl4pPr marL="778537" indent="0">
              <a:buNone/>
              <a:defRPr sz="900" b="1"/>
            </a:lvl4pPr>
            <a:lvl5pPr marL="1038049" indent="0">
              <a:buNone/>
              <a:defRPr sz="900" b="1"/>
            </a:lvl5pPr>
            <a:lvl6pPr marL="1297563" indent="0">
              <a:buNone/>
              <a:defRPr sz="900" b="1"/>
            </a:lvl6pPr>
            <a:lvl7pPr marL="1557075" indent="0">
              <a:buNone/>
              <a:defRPr sz="900" b="1"/>
            </a:lvl7pPr>
            <a:lvl8pPr marL="1816587" indent="0">
              <a:buNone/>
              <a:defRPr sz="900" b="1"/>
            </a:lvl8pPr>
            <a:lvl9pPr marL="2076100" indent="0">
              <a:buNone/>
              <a:defRPr sz="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32" y="1392868"/>
            <a:ext cx="2344510" cy="2048699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5619" y="934758"/>
            <a:ext cx="2356057" cy="4581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59512" indent="0">
              <a:buNone/>
              <a:defRPr sz="1100" b="1"/>
            </a:lvl2pPr>
            <a:lvl3pPr marL="519025" indent="0">
              <a:buNone/>
              <a:defRPr sz="1000" b="1"/>
            </a:lvl3pPr>
            <a:lvl4pPr marL="778537" indent="0">
              <a:buNone/>
              <a:defRPr sz="900" b="1"/>
            </a:lvl4pPr>
            <a:lvl5pPr marL="1038049" indent="0">
              <a:buNone/>
              <a:defRPr sz="900" b="1"/>
            </a:lvl5pPr>
            <a:lvl6pPr marL="1297563" indent="0">
              <a:buNone/>
              <a:defRPr sz="900" b="1"/>
            </a:lvl6pPr>
            <a:lvl7pPr marL="1557075" indent="0">
              <a:buNone/>
              <a:defRPr sz="900" b="1"/>
            </a:lvl7pPr>
            <a:lvl8pPr marL="1816587" indent="0">
              <a:buNone/>
              <a:defRPr sz="900" b="1"/>
            </a:lvl8pPr>
            <a:lvl9pPr marL="2076100" indent="0">
              <a:buNone/>
              <a:defRPr sz="9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5619" y="1392868"/>
            <a:ext cx="2356057" cy="2048699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733" y="254212"/>
            <a:ext cx="1787427" cy="889741"/>
          </a:xfrm>
        </p:spPr>
        <p:txBody>
          <a:bodyPr anchor="b"/>
          <a:lstStyle>
            <a:lvl1pPr>
              <a:defRPr sz="1900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6057" y="549027"/>
            <a:ext cx="2805619" cy="2709826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733" y="1143953"/>
            <a:ext cx="1787427" cy="2119313"/>
          </a:xfrm>
        </p:spPr>
        <p:txBody>
          <a:bodyPr/>
          <a:lstStyle>
            <a:lvl1pPr marL="0" indent="0">
              <a:buNone/>
              <a:defRPr sz="900"/>
            </a:lvl1pPr>
            <a:lvl2pPr marL="259512" indent="0">
              <a:buNone/>
              <a:defRPr sz="700"/>
            </a:lvl2pPr>
            <a:lvl3pPr marL="519025" indent="0">
              <a:buNone/>
              <a:defRPr sz="600"/>
            </a:lvl3pPr>
            <a:lvl4pPr marL="778537" indent="0">
              <a:buNone/>
              <a:defRPr sz="600"/>
            </a:lvl4pPr>
            <a:lvl5pPr marL="1038049" indent="0">
              <a:buNone/>
              <a:defRPr sz="600"/>
            </a:lvl5pPr>
            <a:lvl6pPr marL="1297563" indent="0">
              <a:buNone/>
              <a:defRPr sz="600"/>
            </a:lvl6pPr>
            <a:lvl7pPr marL="1557075" indent="0">
              <a:buNone/>
              <a:defRPr sz="600"/>
            </a:lvl7pPr>
            <a:lvl8pPr marL="1816587" indent="0">
              <a:buNone/>
              <a:defRPr sz="600"/>
            </a:lvl8pPr>
            <a:lvl9pPr marL="2076100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733" y="254212"/>
            <a:ext cx="1787427" cy="889741"/>
          </a:xfrm>
        </p:spPr>
        <p:txBody>
          <a:bodyPr anchor="b"/>
          <a:lstStyle>
            <a:lvl1pPr>
              <a:defRPr sz="1900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6057" y="549027"/>
            <a:ext cx="2805619" cy="2709826"/>
          </a:xfrm>
        </p:spPr>
        <p:txBody>
          <a:bodyPr anchor="t"/>
          <a:lstStyle>
            <a:lvl1pPr marL="0" indent="0">
              <a:buNone/>
              <a:defRPr sz="1900"/>
            </a:lvl1pPr>
            <a:lvl2pPr marL="259512" indent="0">
              <a:buNone/>
              <a:defRPr sz="1600"/>
            </a:lvl2pPr>
            <a:lvl3pPr marL="519025" indent="0">
              <a:buNone/>
              <a:defRPr sz="1400"/>
            </a:lvl3pPr>
            <a:lvl4pPr marL="778537" indent="0">
              <a:buNone/>
              <a:defRPr sz="1100"/>
            </a:lvl4pPr>
            <a:lvl5pPr marL="1038049" indent="0">
              <a:buNone/>
              <a:defRPr sz="1100"/>
            </a:lvl5pPr>
            <a:lvl6pPr marL="1297563" indent="0">
              <a:buNone/>
              <a:defRPr sz="1100"/>
            </a:lvl6pPr>
            <a:lvl7pPr marL="1557075" indent="0">
              <a:buNone/>
              <a:defRPr sz="1100"/>
            </a:lvl7pPr>
            <a:lvl8pPr marL="1816587" indent="0">
              <a:buNone/>
              <a:defRPr sz="1100"/>
            </a:lvl8pPr>
            <a:lvl9pPr marL="2076100" indent="0">
              <a:buNone/>
              <a:defRPr sz="11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733" y="1143953"/>
            <a:ext cx="1787427" cy="2119313"/>
          </a:xfrm>
        </p:spPr>
        <p:txBody>
          <a:bodyPr/>
          <a:lstStyle>
            <a:lvl1pPr marL="0" indent="0">
              <a:buNone/>
              <a:defRPr sz="900"/>
            </a:lvl1pPr>
            <a:lvl2pPr marL="259512" indent="0">
              <a:buNone/>
              <a:defRPr sz="700"/>
            </a:lvl2pPr>
            <a:lvl3pPr marL="519025" indent="0">
              <a:buNone/>
              <a:defRPr sz="600"/>
            </a:lvl3pPr>
            <a:lvl4pPr marL="778537" indent="0">
              <a:buNone/>
              <a:defRPr sz="600"/>
            </a:lvl4pPr>
            <a:lvl5pPr marL="1038049" indent="0">
              <a:buNone/>
              <a:defRPr sz="600"/>
            </a:lvl5pPr>
            <a:lvl6pPr marL="1297563" indent="0">
              <a:buNone/>
              <a:defRPr sz="600"/>
            </a:lvl6pPr>
            <a:lvl7pPr marL="1557075" indent="0">
              <a:buNone/>
              <a:defRPr sz="600"/>
            </a:lvl7pPr>
            <a:lvl8pPr marL="1816587" indent="0">
              <a:buNone/>
              <a:defRPr sz="600"/>
            </a:lvl8pPr>
            <a:lvl9pPr marL="2076100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10" y="203018"/>
            <a:ext cx="4779943" cy="737037"/>
          </a:xfrm>
          <a:prstGeom prst="rect">
            <a:avLst/>
          </a:prstGeom>
        </p:spPr>
        <p:txBody>
          <a:bodyPr vert="horz" lIns="45777" tIns="22889" rIns="45777" bIns="22889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10" y="1015081"/>
            <a:ext cx="4779943" cy="2419425"/>
          </a:xfrm>
          <a:prstGeom prst="rect">
            <a:avLst/>
          </a:prstGeom>
        </p:spPr>
        <p:txBody>
          <a:bodyPr vert="horz" lIns="45777" tIns="22889" rIns="45777" bIns="22889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10" y="3534250"/>
            <a:ext cx="1246942" cy="203016"/>
          </a:xfrm>
          <a:prstGeom prst="rect">
            <a:avLst/>
          </a:prstGeom>
        </p:spPr>
        <p:txBody>
          <a:bodyPr vert="horz" lIns="45777" tIns="22889" rIns="45777" bIns="22889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5775" y="3534250"/>
            <a:ext cx="1870413" cy="203016"/>
          </a:xfrm>
          <a:prstGeom prst="rect">
            <a:avLst/>
          </a:prstGeom>
        </p:spPr>
        <p:txBody>
          <a:bodyPr vert="horz" lIns="45777" tIns="22889" rIns="45777" bIns="22889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4011" y="3534250"/>
            <a:ext cx="1246942" cy="203016"/>
          </a:xfrm>
          <a:prstGeom prst="rect">
            <a:avLst/>
          </a:prstGeom>
        </p:spPr>
        <p:txBody>
          <a:bodyPr vert="horz" lIns="45777" tIns="22889" rIns="45777" bIns="22889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519025" rtl="0" eaLnBrk="1" latinLnBrk="0" hangingPunct="1">
        <a:lnSpc>
          <a:spcPct val="90000"/>
        </a:lnSpc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9757" indent="-129757" algn="l" defTabSz="519025" rtl="0" eaLnBrk="1" latinLnBrk="0" hangingPunct="1">
        <a:lnSpc>
          <a:spcPct val="90000"/>
        </a:lnSpc>
        <a:spcBef>
          <a:spcPts val="568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9269" indent="-129757" algn="l" defTabSz="51902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48781" indent="-129757" algn="l" defTabSz="51902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08294" indent="-129757" algn="l" defTabSz="51902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67806" indent="-129757" algn="l" defTabSz="51902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427318" indent="-129757" algn="l" defTabSz="51902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86831" indent="-129757" algn="l" defTabSz="51902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46343" indent="-129757" algn="l" defTabSz="51902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205855" indent="-129757" algn="l" defTabSz="519025" rtl="0" eaLnBrk="1" latinLnBrk="0" hangingPunct="1">
        <a:lnSpc>
          <a:spcPct val="90000"/>
        </a:lnSpc>
        <a:spcBef>
          <a:spcPts val="284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902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9512" algn="l" defTabSz="51902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9025" algn="l" defTabSz="51902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8537" algn="l" defTabSz="51902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38049" algn="l" defTabSz="51902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97563" algn="l" defTabSz="51902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57075" algn="l" defTabSz="51902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16587" algn="l" defTabSz="51902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76100" algn="l" defTabSz="51902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正方形/長方形 1"/>
          <p:cNvSpPr>
            <a:spLocks noChangeArrowheads="1"/>
          </p:cNvSpPr>
          <p:nvPr/>
        </p:nvSpPr>
        <p:spPr bwMode="auto">
          <a:xfrm>
            <a:off x="0" y="0"/>
            <a:ext cx="5541963" cy="3810991"/>
          </a:xfrm>
          <a:prstGeom prst="rect">
            <a:avLst/>
          </a:prstGeom>
          <a:solidFill>
            <a:srgbClr val="DEEBF7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56810" tIns="28406" rIns="56810" bIns="28406" anchor="ctr"/>
          <a:lstStyle/>
          <a:p>
            <a:pPr algn="ctr"/>
            <a:endParaRPr lang="ja-JP" altLang="en-US"/>
          </a:p>
        </p:txBody>
      </p:sp>
      <p:sp>
        <p:nvSpPr>
          <p:cNvPr id="15363" name="正方形/長方形 2"/>
          <p:cNvSpPr>
            <a:spLocks noChangeArrowheads="1"/>
          </p:cNvSpPr>
          <p:nvPr/>
        </p:nvSpPr>
        <p:spPr bwMode="auto">
          <a:xfrm>
            <a:off x="109799" y="112548"/>
            <a:ext cx="5328000" cy="3599999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56810" tIns="28406" rIns="56810" bIns="28406" anchor="ctr"/>
          <a:lstStyle/>
          <a:p>
            <a:pPr algn="ctr"/>
            <a:endParaRPr lang="ja-JP" altLang="en-US"/>
          </a:p>
        </p:txBody>
      </p:sp>
      <p:sp>
        <p:nvSpPr>
          <p:cNvPr id="15364" name="正方形/長方形 3"/>
          <p:cNvSpPr>
            <a:spLocks noChangeArrowheads="1"/>
          </p:cNvSpPr>
          <p:nvPr/>
        </p:nvSpPr>
        <p:spPr bwMode="auto">
          <a:xfrm>
            <a:off x="178387" y="189044"/>
            <a:ext cx="5184000" cy="3455183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56810" tIns="28406" rIns="56810" bIns="28406" anchor="ctr"/>
          <a:lstStyle/>
          <a:p>
            <a:pPr algn="ctr"/>
            <a:endParaRPr lang="ja-JP" altLang="en-US"/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20433" y="2573593"/>
            <a:ext cx="5304518" cy="1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97072" y="3536065"/>
            <a:ext cx="5156714" cy="27369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0" y="1770676"/>
            <a:ext cx="5539659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300196" y="1056729"/>
            <a:ext cx="2941574" cy="6659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56810" tIns="28406" rIns="56810" bIns="28406"/>
          <a:lstStyle/>
          <a:p>
            <a:pPr>
              <a:defRPr/>
            </a:pPr>
            <a:r>
              <a:rPr lang="en-US" altLang="ja-JP" b="1" dirty="0" smtClean="0">
                <a:latin typeface="HG丸ｺﾞｼｯｸM-PRO" pitchFamily="50" charset="-128"/>
                <a:ea typeface="HG丸ｺﾞｼｯｸM-PRO" pitchFamily="50" charset="-128"/>
              </a:rPr>
              <a:t>POINT1</a:t>
            </a:r>
            <a:endParaRPr lang="en-US" altLang="ja-JP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枠</a:t>
            </a:r>
            <a:r>
              <a:rPr lang="en-US" altLang="ja-JP" b="1" dirty="0" smtClean="0"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154㎜×106㎜</a:t>
            </a:r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b="1" dirty="0" smtClean="0"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b="1" dirty="0"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  <a:endParaRPr lang="ja-JP" altLang="en-US" dirty="0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300196" y="1853642"/>
            <a:ext cx="2941574" cy="66482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56810" tIns="28406" rIns="56810" bIns="28406"/>
          <a:lstStyle/>
          <a:p>
            <a:pPr>
              <a:defRPr/>
            </a:pP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  <a:endParaRPr lang="en-US" altLang="ja-JP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  <a:endParaRPr lang="ja-JP" altLang="en-US" dirty="0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300196" y="2653859"/>
            <a:ext cx="2941574" cy="871119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56810" tIns="28406" rIns="56810" bIns="28406"/>
          <a:lstStyle/>
          <a:p>
            <a:pPr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ja-JP" altLang="en-US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、仕上がり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で切れてはいけない部分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は青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の枠（</a:t>
            </a: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dirty="0"/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438009" y="351516"/>
            <a:ext cx="4663641" cy="40937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56810" tIns="28406" rIns="56810" bIns="28406" anchor="ctr"/>
          <a:lstStyle/>
          <a:p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。ご利用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にあたっては「ご利用ガイド」をお読みください。</a:t>
            </a:r>
            <a:endParaRPr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5541963" cy="3220771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77" tIns="22889" rIns="45777" bIns="22889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3217535"/>
            <a:ext cx="5541963" cy="597934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77" tIns="22889" rIns="45777" bIns="22889"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50" name="図 4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neDrawing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067" y="149985"/>
            <a:ext cx="1130964" cy="457730"/>
          </a:xfrm>
          <a:prstGeom prst="rect">
            <a:avLst/>
          </a:prstGeom>
        </p:spPr>
      </p:pic>
      <p:grpSp>
        <p:nvGrpSpPr>
          <p:cNvPr id="51" name="グループ化 50"/>
          <p:cNvGrpSpPr/>
          <p:nvPr/>
        </p:nvGrpSpPr>
        <p:grpSpPr>
          <a:xfrm>
            <a:off x="384650" y="932414"/>
            <a:ext cx="4850827" cy="2046672"/>
            <a:chOff x="757069" y="1901316"/>
            <a:chExt cx="9547417" cy="4173439"/>
          </a:xfrm>
        </p:grpSpPr>
        <p:sp>
          <p:nvSpPr>
            <p:cNvPr id="92" name="正方形/長方形 91"/>
            <p:cNvSpPr/>
            <p:nvPr/>
          </p:nvSpPr>
          <p:spPr>
            <a:xfrm>
              <a:off x="795718" y="3922167"/>
              <a:ext cx="4724010" cy="21022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5537376" y="1956625"/>
              <a:ext cx="4724010" cy="210221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5537007" y="3953201"/>
              <a:ext cx="4767479" cy="2121554"/>
            </a:xfrm>
            <a:prstGeom prst="rect">
              <a:avLst/>
            </a:prstGeom>
            <a:pattFill prst="pct90">
              <a:fgClr>
                <a:srgbClr val="006600"/>
              </a:fgClr>
              <a:bgClr>
                <a:schemeClr val="accent6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757069" y="1901316"/>
              <a:ext cx="4767479" cy="2121554"/>
            </a:xfrm>
            <a:prstGeom prst="rect">
              <a:avLst/>
            </a:prstGeom>
            <a:pattFill prst="pct90">
              <a:fgClr>
                <a:srgbClr val="006600"/>
              </a:fgClr>
              <a:bgClr>
                <a:schemeClr val="accent6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正方形/長方形 33"/>
          <p:cNvSpPr/>
          <p:nvPr/>
        </p:nvSpPr>
        <p:spPr>
          <a:xfrm>
            <a:off x="3771574" y="3580140"/>
            <a:ext cx="1299953" cy="153947"/>
          </a:xfrm>
          <a:prstGeom prst="rect">
            <a:avLst/>
          </a:prstGeom>
        </p:spPr>
        <p:txBody>
          <a:bodyPr wrap="square" lIns="45777" tIns="22889" rIns="45777" bIns="22889">
            <a:spAutoFit/>
          </a:bodyPr>
          <a:lstStyle/>
          <a:p>
            <a:r>
              <a:rPr lang="ja-JP" altLang="en-US" sz="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東京都江東区豊洲3-2-3　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1856752" y="4911569"/>
            <a:ext cx="1830895" cy="323224"/>
          </a:xfrm>
          <a:prstGeom prst="rect">
            <a:avLst/>
          </a:prstGeom>
        </p:spPr>
        <p:txBody>
          <a:bodyPr vert="horz" wrap="square" lIns="45777" tIns="22889" rIns="45777" bIns="22889">
            <a:spAutoFit/>
          </a:bodyPr>
          <a:lstStyle/>
          <a:p>
            <a:r>
              <a:rPr lang="ja-JP" altLang="en-US" sz="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●住所：東京都江東区豊洲3-2-3　</a:t>
            </a:r>
            <a:endParaRPr lang="en-US" altLang="ja-JP" sz="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●電話: ０３ー１２３４ー５６７８　</a:t>
            </a:r>
            <a:endParaRPr lang="en-US" altLang="ja-JP" sz="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●毎朝</a:t>
            </a:r>
            <a:r>
              <a:rPr lang="en-US" altLang="ja-JP" sz="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9</a:t>
            </a:r>
            <a:r>
              <a:rPr lang="ja-JP" altLang="en-US" sz="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時開店　</a:t>
            </a:r>
            <a:r>
              <a:rPr lang="en-US" altLang="ja-JP" sz="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22</a:t>
            </a:r>
            <a:r>
              <a:rPr lang="ja-JP" altLang="en-US" sz="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時まで営業！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58522" y="4901504"/>
            <a:ext cx="1859668" cy="631001"/>
          </a:xfrm>
          <a:prstGeom prst="rect">
            <a:avLst/>
          </a:prstGeom>
          <a:noFill/>
        </p:spPr>
        <p:txBody>
          <a:bodyPr vert="horz" wrap="square" lIns="45777" tIns="22889" rIns="45777" bIns="22889" rtlCol="0">
            <a:spAutoFit/>
          </a:bodyPr>
          <a:lstStyle/>
          <a:p>
            <a:r>
              <a:rPr lang="ja-JP" altLang="en-US" sz="1900" b="1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スーパーアスクル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80550" y="173799"/>
            <a:ext cx="3170214" cy="35400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45777" tIns="22889" rIns="45777" bIns="22889" rtlCol="0">
            <a:spAutoFit/>
          </a:bodyPr>
          <a:lstStyle/>
          <a:p>
            <a:r>
              <a:rPr lang="ja-JP" altLang="en-US" sz="20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節電・耐震のお悩み解決！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80549" y="501204"/>
            <a:ext cx="4939929" cy="461723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45777" tIns="22889" rIns="45777" bIns="22889" rtlCol="0">
            <a:spAutoFit/>
          </a:bodyPr>
          <a:lstStyle/>
          <a:p>
            <a:r>
              <a:rPr lang="ja-JP" altLang="en-US" sz="27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夏のリフォームキャンペーン！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474971" y="3208010"/>
            <a:ext cx="1928487" cy="384779"/>
          </a:xfrm>
          <a:prstGeom prst="rect">
            <a:avLst/>
          </a:prstGeom>
        </p:spPr>
        <p:txBody>
          <a:bodyPr wrap="none" lIns="45777" tIns="22889" rIns="45777" bIns="22889">
            <a:spAutoFit/>
          </a:bodyPr>
          <a:lstStyle/>
          <a:p>
            <a:r>
              <a:rPr lang="ja-JP" altLang="en-US" sz="2200" b="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アスクル工務店</a:t>
            </a:r>
            <a:endParaRPr lang="ja-JP" altLang="en-US" sz="2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64980" y="2143857"/>
            <a:ext cx="1477443" cy="184725"/>
          </a:xfrm>
          <a:prstGeom prst="rect">
            <a:avLst/>
          </a:prstGeom>
          <a:noFill/>
        </p:spPr>
        <p:txBody>
          <a:bodyPr wrap="none" lIns="45777" tIns="22889" rIns="45777" bIns="22889" rtlCol="0">
            <a:spAutoFit/>
          </a:bodyPr>
          <a:lstStyle/>
          <a:p>
            <a:pPr algn="ct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エコな生活をお考えの方は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236877" y="2351022"/>
            <a:ext cx="733649" cy="507890"/>
          </a:xfrm>
          <a:prstGeom prst="rect">
            <a:avLst/>
          </a:prstGeom>
          <a:noFill/>
        </p:spPr>
        <p:txBody>
          <a:bodyPr wrap="none" lIns="45777" tIns="22889" rIns="45777" bIns="22889" rtlCol="0">
            <a:spAutoFit/>
          </a:bodyPr>
          <a:lstStyle/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オール電化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＋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太陽光発電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136625" y="1134703"/>
            <a:ext cx="1823691" cy="184725"/>
          </a:xfrm>
          <a:prstGeom prst="rect">
            <a:avLst/>
          </a:prstGeom>
          <a:noFill/>
        </p:spPr>
        <p:txBody>
          <a:bodyPr wrap="none" lIns="45777" tIns="22889" rIns="45777" bIns="22889" rtlCol="0">
            <a:spAutoFit/>
          </a:bodyPr>
          <a:lstStyle/>
          <a:p>
            <a:pPr algn="ct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安心してお住まいになりたい方は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489286" y="1333115"/>
            <a:ext cx="1118370" cy="495066"/>
          </a:xfrm>
          <a:prstGeom prst="rect">
            <a:avLst/>
          </a:prstGeom>
          <a:noFill/>
        </p:spPr>
        <p:txBody>
          <a:bodyPr wrap="none" lIns="45777" tIns="22889" rIns="45777" bIns="22889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一級建築士による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リフォーム相談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34148" y="1134703"/>
            <a:ext cx="1939107" cy="184725"/>
          </a:xfrm>
          <a:prstGeom prst="rect">
            <a:avLst/>
          </a:prstGeom>
          <a:noFill/>
        </p:spPr>
        <p:txBody>
          <a:bodyPr wrap="none" lIns="45777" tIns="22889" rIns="45777" bIns="22889" rtlCol="0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毎日快適にお住まいになりたい方は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659797" y="1333115"/>
            <a:ext cx="1887811" cy="495066"/>
          </a:xfrm>
          <a:prstGeom prst="rect">
            <a:avLst/>
          </a:prstGeom>
          <a:noFill/>
        </p:spPr>
        <p:txBody>
          <a:bodyPr wrap="none" lIns="45777" tIns="22889" rIns="45777" bIns="22889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インテリアコーディネーターが</a:t>
            </a:r>
            <a:endParaRPr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ご提案いたします。</a:t>
            </a:r>
            <a:endParaRPr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598290" y="2143857"/>
            <a:ext cx="900362" cy="184725"/>
          </a:xfrm>
          <a:prstGeom prst="rect">
            <a:avLst/>
          </a:prstGeom>
          <a:noFill/>
        </p:spPr>
        <p:txBody>
          <a:bodyPr wrap="none" lIns="45777" tIns="22889" rIns="45777" bIns="22889" rtlCol="0">
            <a:spAutoFit/>
          </a:bodyPr>
          <a:lstStyle/>
          <a:p>
            <a:pPr algn="ctr"/>
            <a:r>
              <a:rPr lang="ja-JP" altLang="en-US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減税に関しては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232805" y="2351022"/>
            <a:ext cx="1631331" cy="495066"/>
          </a:xfrm>
          <a:prstGeom prst="rect">
            <a:avLst/>
          </a:prstGeom>
          <a:noFill/>
        </p:spPr>
        <p:txBody>
          <a:bodyPr wrap="none" lIns="45777" tIns="22889" rIns="45777" bIns="22889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おまかせください。</a:t>
            </a:r>
            <a:endParaRPr lang="en-US" altLang="ja-JP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詳しくご説明いたします。</a:t>
            </a:r>
            <a:endParaRPr lang="ja-JP" altLang="en-US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031" y="2809806"/>
            <a:ext cx="468674" cy="411658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2474969" y="3572593"/>
            <a:ext cx="1300574" cy="184725"/>
          </a:xfrm>
          <a:prstGeom prst="rect">
            <a:avLst/>
          </a:prstGeom>
        </p:spPr>
        <p:txBody>
          <a:bodyPr wrap="none" lIns="45777" tIns="22889" rIns="45777" bIns="22889">
            <a:spAutoFit/>
          </a:bodyPr>
          <a:lstStyle/>
          <a:p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03-</a:t>
            </a:r>
            <a:r>
              <a:rPr lang="en-US" altLang="ja-JP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-1</a:t>
            </a:r>
            <a:r>
              <a:rPr lang="en-US" altLang="ja-JP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</a:t>
            </a:r>
            <a:endParaRPr lang="ja-JP" altLang="en-US" sz="9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13" y="2803932"/>
            <a:ext cx="468674" cy="411658"/>
          </a:xfrm>
          <a:prstGeom prst="rect">
            <a:avLst/>
          </a:prstGeom>
        </p:spPr>
      </p:pic>
      <p:sp>
        <p:nvSpPr>
          <p:cNvPr id="21" name="角丸四角形 20"/>
          <p:cNvSpPr/>
          <p:nvPr/>
        </p:nvSpPr>
        <p:spPr>
          <a:xfrm>
            <a:off x="550757" y="3322131"/>
            <a:ext cx="1551741" cy="322714"/>
          </a:xfrm>
          <a:prstGeom prst="roundRect">
            <a:avLst/>
          </a:prstGeom>
          <a:solidFill>
            <a:srgbClr val="F9C4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77" tIns="22889" rIns="45777" bIns="22889"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609217" y="3342715"/>
            <a:ext cx="1464619" cy="261669"/>
          </a:xfrm>
          <a:prstGeom prst="rect">
            <a:avLst/>
          </a:prstGeom>
        </p:spPr>
        <p:txBody>
          <a:bodyPr wrap="none" lIns="45777" tIns="22889" rIns="45777" bIns="22889">
            <a:spAutoFit/>
          </a:bodyPr>
          <a:lstStyle/>
          <a:p>
            <a:pPr algn="r"/>
            <a:r>
              <a:rPr lang="ja-JP" altLang="en-US" sz="1400" b="1" dirty="0">
                <a:solidFill>
                  <a:srgbClr val="006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リフォームの事なら</a:t>
            </a: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8782">
            <a:off x="2077090" y="3285793"/>
            <a:ext cx="393331" cy="378067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53" y="3240446"/>
            <a:ext cx="206542" cy="199358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527" y="3502627"/>
            <a:ext cx="191502" cy="184841"/>
          </a:xfrm>
          <a:prstGeom prst="rect">
            <a:avLst/>
          </a:prstGeom>
        </p:spPr>
      </p:pic>
      <p:pic>
        <p:nvPicPr>
          <p:cNvPr id="76" name="図 7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69" y="3533449"/>
            <a:ext cx="127637" cy="123197"/>
          </a:xfrm>
          <a:prstGeom prst="rect">
            <a:avLst/>
          </a:prstGeom>
        </p:spPr>
      </p:pic>
      <p:sp>
        <p:nvSpPr>
          <p:cNvPr id="48" name="円/楕円 47"/>
          <p:cNvSpPr/>
          <p:nvPr/>
        </p:nvSpPr>
        <p:spPr>
          <a:xfrm>
            <a:off x="2361439" y="1496474"/>
            <a:ext cx="1057635" cy="1020845"/>
          </a:xfrm>
          <a:prstGeom prst="ellipse">
            <a:avLst/>
          </a:prstGeom>
          <a:pattFill prst="pct5">
            <a:fgClr>
              <a:srgbClr val="92D050"/>
            </a:fgClr>
            <a:bgClr>
              <a:schemeClr val="bg1"/>
            </a:bgClr>
          </a:pattFill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77" tIns="22889" rIns="45777" bIns="22889"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375" y="1699220"/>
            <a:ext cx="384260" cy="18602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970" y="2091906"/>
            <a:ext cx="310061" cy="17055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629" y="2052185"/>
            <a:ext cx="307541" cy="21128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971" y="1648591"/>
            <a:ext cx="354364" cy="251721"/>
          </a:xfrm>
          <a:prstGeom prst="rect">
            <a:avLst/>
          </a:prstGeom>
        </p:spPr>
      </p:pic>
      <p:sp>
        <p:nvSpPr>
          <p:cNvPr id="93" name="正方形/長方形 92"/>
          <p:cNvSpPr/>
          <p:nvPr/>
        </p:nvSpPr>
        <p:spPr>
          <a:xfrm>
            <a:off x="3893363" y="316575"/>
            <a:ext cx="866548" cy="184725"/>
          </a:xfrm>
          <a:prstGeom prst="rect">
            <a:avLst/>
          </a:prstGeom>
        </p:spPr>
        <p:txBody>
          <a:bodyPr wrap="none" lIns="45777" tIns="22889" rIns="45777" bIns="22889">
            <a:spAutoFit/>
          </a:bodyPr>
          <a:lstStyle/>
          <a:p>
            <a:r>
              <a:rPr lang="en-US" altLang="ja-JP" sz="9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9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9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9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9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9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lang="ja-JP" altLang="en-US" sz="9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</a:p>
        </p:txBody>
      </p:sp>
      <p:sp>
        <p:nvSpPr>
          <p:cNvPr id="94" name="正方形/長方形 93"/>
          <p:cNvSpPr/>
          <p:nvPr/>
        </p:nvSpPr>
        <p:spPr>
          <a:xfrm>
            <a:off x="4103084" y="207568"/>
            <a:ext cx="452297" cy="138558"/>
          </a:xfrm>
          <a:prstGeom prst="rect">
            <a:avLst/>
          </a:prstGeom>
        </p:spPr>
        <p:txBody>
          <a:bodyPr wrap="none" lIns="45777" tIns="22889" rIns="45777" bIns="22889">
            <a:spAutoFit/>
          </a:bodyPr>
          <a:lstStyle/>
          <a:p>
            <a:r>
              <a:rPr lang="en-US" altLang="ja-JP" sz="6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【3</a:t>
            </a:r>
            <a:r>
              <a:rPr lang="ja-JP" altLang="en-US" sz="6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日間</a:t>
            </a:r>
            <a:r>
              <a:rPr lang="en-US" altLang="ja-JP" sz="6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6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40hagaki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3EC7AC75-E4E4-4F98-A2D8-664F45521595}" vid="{032E77B0-4D37-4255-B47B-CA0B56DBBE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199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40hagaki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2014-07-08T05:17:06Z</dcterms:created>
  <dcterms:modified xsi:type="dcterms:W3CDTF">2014-07-08T05:17:15Z</dcterms:modified>
</cp:coreProperties>
</file>