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EA0000"/>
    <a:srgbClr val="000000"/>
    <a:srgbClr val="66CCFF"/>
    <a:srgbClr val="CCFFFF"/>
    <a:srgbClr val="3F64A8"/>
    <a:srgbClr val="4B6EAE"/>
    <a:srgbClr val="001848"/>
    <a:srgbClr val="FFFF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-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12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10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437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859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0959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77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6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24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104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204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35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2245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837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63165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60" y="278295"/>
            <a:ext cx="7247489" cy="10336695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876822" y="9645325"/>
            <a:ext cx="6042752" cy="450653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1192696" y="2786167"/>
            <a:ext cx="5726878" cy="937135"/>
          </a:xfrm>
          <a:prstGeom prst="rect">
            <a:avLst/>
          </a:prstGeom>
          <a:pattFill prst="pct10">
            <a:fgClr>
              <a:srgbClr val="EA0000"/>
            </a:fgClr>
            <a:bgClr>
              <a:srgbClr val="CC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814"/>
          </a:p>
        </p:txBody>
      </p:sp>
      <p:sp>
        <p:nvSpPr>
          <p:cNvPr id="30" name="正方形/長方形 29"/>
          <p:cNvSpPr/>
          <p:nvPr/>
        </p:nvSpPr>
        <p:spPr>
          <a:xfrm>
            <a:off x="1192696" y="5573393"/>
            <a:ext cx="5726877" cy="937135"/>
          </a:xfrm>
          <a:prstGeom prst="rect">
            <a:avLst/>
          </a:prstGeom>
          <a:pattFill prst="pct10">
            <a:fgClr>
              <a:srgbClr val="EA0000"/>
            </a:fgClr>
            <a:bgClr>
              <a:srgbClr val="CC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814"/>
          </a:p>
        </p:txBody>
      </p:sp>
      <p:sp>
        <p:nvSpPr>
          <p:cNvPr id="31" name="正方形/長方形 30"/>
          <p:cNvSpPr/>
          <p:nvPr/>
        </p:nvSpPr>
        <p:spPr>
          <a:xfrm>
            <a:off x="1192696" y="6967006"/>
            <a:ext cx="5726877" cy="937135"/>
          </a:xfrm>
          <a:prstGeom prst="rect">
            <a:avLst/>
          </a:prstGeom>
          <a:pattFill prst="pct10">
            <a:fgClr>
              <a:srgbClr val="EA0000"/>
            </a:fgClr>
            <a:bgClr>
              <a:srgbClr val="CC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814"/>
          </a:p>
        </p:txBody>
      </p:sp>
      <p:sp>
        <p:nvSpPr>
          <p:cNvPr id="32" name="正方形/長方形 31"/>
          <p:cNvSpPr/>
          <p:nvPr/>
        </p:nvSpPr>
        <p:spPr>
          <a:xfrm>
            <a:off x="1192696" y="8360621"/>
            <a:ext cx="5726877" cy="937135"/>
          </a:xfrm>
          <a:prstGeom prst="rect">
            <a:avLst/>
          </a:prstGeom>
          <a:pattFill prst="pct10">
            <a:fgClr>
              <a:srgbClr val="EA0000"/>
            </a:fgClr>
            <a:bgClr>
              <a:srgbClr val="CC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814"/>
          </a:p>
        </p:txBody>
      </p:sp>
      <p:sp>
        <p:nvSpPr>
          <p:cNvPr id="33" name="正方形/長方形 32"/>
          <p:cNvSpPr/>
          <p:nvPr/>
        </p:nvSpPr>
        <p:spPr>
          <a:xfrm>
            <a:off x="1192696" y="4179780"/>
            <a:ext cx="5726877" cy="937135"/>
          </a:xfrm>
          <a:prstGeom prst="rect">
            <a:avLst/>
          </a:prstGeom>
          <a:pattFill prst="pct10">
            <a:fgClr>
              <a:srgbClr val="EA0000"/>
            </a:fgClr>
            <a:bgClr>
              <a:srgbClr val="CC0000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814"/>
          </a:p>
        </p:txBody>
      </p:sp>
      <p:sp>
        <p:nvSpPr>
          <p:cNvPr id="34" name="正方形/長方形 33"/>
          <p:cNvSpPr/>
          <p:nvPr/>
        </p:nvSpPr>
        <p:spPr>
          <a:xfrm>
            <a:off x="7116" y="9381152"/>
            <a:ext cx="77755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豊洲駅前 あすくる軒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東京都江東区豊洲3-2-3　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2903" y="1308508"/>
            <a:ext cx="64155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dirty="0" smtClean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麺や あすくる軒</a:t>
            </a:r>
            <a:endParaRPr lang="ja-JP" altLang="en-US" sz="6600" b="1" dirty="0">
              <a:solidFill>
                <a:srgbClr val="C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7149" y="883507"/>
            <a:ext cx="3659976" cy="524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6" b="1" dirty="0" smtClean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おかげさまで</a:t>
            </a:r>
            <a:r>
              <a:rPr lang="en-US" altLang="ja-JP" sz="2806" b="1" dirty="0" smtClean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</a:t>
            </a:r>
            <a:r>
              <a:rPr lang="ja-JP" altLang="en-US" sz="2806" b="1" dirty="0" smtClean="0">
                <a:solidFill>
                  <a:srgbClr val="C0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周年！</a:t>
            </a:r>
            <a:endParaRPr lang="ja-JP" altLang="en-US" sz="2806" b="1" dirty="0">
              <a:solidFill>
                <a:srgbClr val="C0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645578" y="2685201"/>
            <a:ext cx="3611886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とんこつラーメン</a:t>
            </a:r>
            <a:endParaRPr lang="en-US" altLang="ja-JP" sz="4000" dirty="0" smtClean="0">
              <a:solidFill>
                <a:schemeClr val="bg1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645578" y="4087835"/>
            <a:ext cx="1723549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担々麺</a:t>
            </a:r>
            <a:endParaRPr lang="en-US" altLang="ja-JP" sz="4000" dirty="0" smtClean="0">
              <a:solidFill>
                <a:schemeClr val="bg1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645578" y="5490469"/>
            <a:ext cx="1552028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タン麺</a:t>
            </a:r>
            <a:endParaRPr lang="en-US" altLang="ja-JP" sz="4000" dirty="0" smtClean="0">
              <a:solidFill>
                <a:schemeClr val="bg1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645578" y="6893103"/>
            <a:ext cx="1614545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つけ麺</a:t>
            </a:r>
            <a:endParaRPr lang="en-US" altLang="ja-JP" sz="4000" dirty="0">
              <a:solidFill>
                <a:schemeClr val="bg1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645578" y="8295738"/>
            <a:ext cx="2236510" cy="871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000" dirty="0" smtClean="0">
                <a:solidFill>
                  <a:schemeClr val="bg1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鉄板餃子</a:t>
            </a:r>
            <a:endParaRPr lang="en-US" altLang="ja-JP" sz="4000" dirty="0" smtClean="0">
              <a:solidFill>
                <a:schemeClr val="bg1"/>
              </a:solidFill>
              <a:latin typeface="HGP創英ﾌﾟﾚｾﾞﾝｽEB" panose="02020800000000000000" pitchFamily="18" charset="-128"/>
              <a:ea typeface="HGP創英ﾌﾟﾚｾﾞﾝｽEB" panose="020208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123073" y="2900340"/>
            <a:ext cx="17043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800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40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062159" y="4293406"/>
            <a:ext cx="1765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40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40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123073" y="5686472"/>
            <a:ext cx="17043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800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40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062159" y="7079535"/>
            <a:ext cx="1765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40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40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062159" y="8472600"/>
            <a:ext cx="1765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40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4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00</a:t>
            </a:r>
            <a:r>
              <a:rPr kumimoji="1" lang="ja-JP" altLang="en-US" sz="4000" dirty="0" smtClean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円</a:t>
            </a:r>
            <a:endParaRPr kumimoji="1" lang="ja-JP" altLang="en-US" sz="40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971195" y="9624096"/>
            <a:ext cx="58256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年中無休！　</a:t>
            </a:r>
            <a:r>
              <a:rPr lang="en-US" altLang="ja-JP" sz="3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26</a:t>
            </a:r>
            <a:r>
              <a:rPr lang="ja-JP" altLang="en-US" sz="32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時まで営業！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702882" y="2529724"/>
            <a:ext cx="5395572" cy="325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豚骨と鶏ガラをじっくり煮込みました。あすくる軒オリジナルとんこつです。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702882" y="3914394"/>
            <a:ext cx="3886200" cy="32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ラー油と</a:t>
            </a:r>
            <a:r>
              <a:rPr lang="ja-JP" altLang="en-US" sz="1100" b="1" dirty="0" err="1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ごま</a:t>
            </a: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風味が刺激的。クセになる逸品！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702882" y="5299064"/>
            <a:ext cx="3886200" cy="32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ヘルシーで女性に大人気！野菜にもこだわっています。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702882" y="6683734"/>
            <a:ext cx="3886200" cy="32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魚介系スープであっさりと。太麺によくからみます。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702882" y="8108159"/>
            <a:ext cx="3886200" cy="32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餃子も大人気！ラーメン前のビールとともに。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63" y="2728564"/>
            <a:ext cx="1054610" cy="1319787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7" y="4122506"/>
            <a:ext cx="1045466" cy="133502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23" y="5511811"/>
            <a:ext cx="1069850" cy="133502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7" y="6920994"/>
            <a:ext cx="1045466" cy="1335027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15" y="8310298"/>
            <a:ext cx="1057658" cy="133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213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2013-07-10T10:23:26Z</dcterms:created>
  <dcterms:modified xsi:type="dcterms:W3CDTF">2013-07-10T10:23:34Z</dcterms:modified>
</cp:coreProperties>
</file>