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B9D"/>
    <a:srgbClr val="FF0066"/>
    <a:srgbClr val="FF4B94"/>
    <a:srgbClr val="00CC00"/>
    <a:srgbClr val="006600"/>
    <a:srgbClr val="CCFFCC"/>
    <a:srgbClr val="FFFFCC"/>
    <a:srgbClr val="F9C400"/>
    <a:srgbClr val="FFCC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1C540-8D71-4B49-A093-0E94AFF5D498}" type="doc">
      <dgm:prSet loTypeId="urn:microsoft.com/office/officeart/2005/8/layout/cycle6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8AF355C-EE83-4191-B209-C885378BCDBC}">
      <dgm:prSet phldrT="[テキスト]" custT="1"/>
      <dgm:spPr/>
      <dgm:t>
        <a:bodyPr/>
        <a:lstStyle/>
        <a:p>
          <a:r>
            <a:rPr kumimoji="1" lang="ja-JP" altLang="en-US" sz="12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ダイエット</a:t>
          </a:r>
          <a:endParaRPr kumimoji="1" lang="ja-JP" altLang="en-US" sz="12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DD562E-773F-4AE9-911E-6CE6D872CCC7}" type="parTrans" cxnId="{6AB03351-3168-4733-A284-FD80E60A2F34}">
      <dgm:prSet/>
      <dgm:spPr/>
      <dgm:t>
        <a:bodyPr/>
        <a:lstStyle/>
        <a:p>
          <a:endParaRPr kumimoji="1" lang="ja-JP" altLang="en-US"/>
        </a:p>
      </dgm:t>
    </dgm:pt>
    <dgm:pt modelId="{2C999141-9AE1-4042-B122-10772427A214}" type="sibTrans" cxnId="{6AB03351-3168-4733-A284-FD80E60A2F34}">
      <dgm:prSet/>
      <dgm:spPr/>
      <dgm:t>
        <a:bodyPr/>
        <a:lstStyle/>
        <a:p>
          <a:endParaRPr kumimoji="1" lang="ja-JP" altLang="en-US"/>
        </a:p>
      </dgm:t>
    </dgm:pt>
    <dgm:pt modelId="{17AE4504-3263-4D0F-90E2-C0548581F8EA}">
      <dgm:prSet phldrT="[テキスト]" custT="1"/>
      <dgm:spPr/>
      <dgm:t>
        <a:bodyPr/>
        <a:lstStyle/>
        <a:p>
          <a:r>
            <a:rPr kumimoji="1" lang="ja-JP" altLang="en-US" sz="12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冷え性予防</a:t>
          </a:r>
          <a:endParaRPr kumimoji="1" lang="ja-JP" altLang="en-US" sz="12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E35C20D-5966-47D8-BCC8-29E6E6F1CD08}" type="parTrans" cxnId="{0E928607-3008-4B58-9606-72B938E5B7DD}">
      <dgm:prSet/>
      <dgm:spPr/>
      <dgm:t>
        <a:bodyPr/>
        <a:lstStyle/>
        <a:p>
          <a:endParaRPr kumimoji="1" lang="ja-JP" altLang="en-US"/>
        </a:p>
      </dgm:t>
    </dgm:pt>
    <dgm:pt modelId="{DEA6DE9A-0E07-4DE4-B1AA-A935F35C1511}" type="sibTrans" cxnId="{0E928607-3008-4B58-9606-72B938E5B7DD}">
      <dgm:prSet/>
      <dgm:spPr/>
      <dgm:t>
        <a:bodyPr/>
        <a:lstStyle/>
        <a:p>
          <a:endParaRPr kumimoji="1" lang="ja-JP" altLang="en-US"/>
        </a:p>
      </dgm:t>
    </dgm:pt>
    <dgm:pt modelId="{79191516-E9FE-4AD0-949B-428CA9DF92CD}">
      <dgm:prSet phldrT="[テキスト]" custT="1"/>
      <dgm:spPr/>
      <dgm:t>
        <a:bodyPr/>
        <a:lstStyle/>
        <a:p>
          <a:r>
            <a:rPr kumimoji="1" lang="ja-JP" altLang="en-US" sz="12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骨盤矯正</a:t>
          </a:r>
          <a:endParaRPr kumimoji="1" lang="ja-JP" altLang="en-US" sz="12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A83E9E0-DC67-4BC5-94B6-C192044D0428}" type="parTrans" cxnId="{FF755DA8-617E-4391-BA83-6585AC1F601A}">
      <dgm:prSet/>
      <dgm:spPr/>
      <dgm:t>
        <a:bodyPr/>
        <a:lstStyle/>
        <a:p>
          <a:endParaRPr kumimoji="1" lang="ja-JP" altLang="en-US"/>
        </a:p>
      </dgm:t>
    </dgm:pt>
    <dgm:pt modelId="{10C2C7AE-A4E1-4122-A4B5-3E38DDEED43E}" type="sibTrans" cxnId="{FF755DA8-617E-4391-BA83-6585AC1F601A}">
      <dgm:prSet/>
      <dgm:spPr/>
      <dgm:t>
        <a:bodyPr/>
        <a:lstStyle/>
        <a:p>
          <a:endParaRPr kumimoji="1" lang="ja-JP" altLang="en-US"/>
        </a:p>
      </dgm:t>
    </dgm:pt>
    <dgm:pt modelId="{45086757-A79E-49F2-83D8-90DD3B840A81}">
      <dgm:prSet phldrT="[テキスト]" custT="1"/>
      <dgm:spPr/>
      <dgm:t>
        <a:bodyPr/>
        <a:lstStyle/>
        <a:p>
          <a:r>
            <a:rPr kumimoji="1" lang="ja-JP" altLang="en-US" sz="12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体力アップ</a:t>
          </a:r>
          <a:endParaRPr kumimoji="1" lang="ja-JP" altLang="en-US" sz="12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296FC8B-C5EE-4D6B-8387-22BC812769C1}" type="parTrans" cxnId="{D627DCA8-CA98-42DC-9489-06FCE3985C53}">
      <dgm:prSet/>
      <dgm:spPr/>
      <dgm:t>
        <a:bodyPr/>
        <a:lstStyle/>
        <a:p>
          <a:endParaRPr kumimoji="1" lang="ja-JP" altLang="en-US"/>
        </a:p>
      </dgm:t>
    </dgm:pt>
    <dgm:pt modelId="{EE5CBF75-1B8A-4FCE-B640-E84C81C76785}" type="sibTrans" cxnId="{D627DCA8-CA98-42DC-9489-06FCE3985C53}">
      <dgm:prSet/>
      <dgm:spPr/>
      <dgm:t>
        <a:bodyPr/>
        <a:lstStyle/>
        <a:p>
          <a:endParaRPr kumimoji="1" lang="ja-JP" altLang="en-US"/>
        </a:p>
      </dgm:t>
    </dgm:pt>
    <dgm:pt modelId="{8B0044C4-1D60-4172-A6A4-334CE2515D6A}">
      <dgm:prSet phldrT="[テキスト]" custT="1"/>
      <dgm:spPr/>
      <dgm:t>
        <a:bodyPr/>
        <a:lstStyle/>
        <a:p>
          <a:r>
            <a:rPr kumimoji="1" lang="ja-JP" altLang="en-US" sz="12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ストレス解消</a:t>
          </a:r>
          <a:endParaRPr kumimoji="1" lang="ja-JP" altLang="en-US" sz="12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2BC6443-03B1-4D51-8B8D-BF9845F2A46E}" type="parTrans" cxnId="{289F876E-2774-4AC8-B1CE-7B63480C30EA}">
      <dgm:prSet/>
      <dgm:spPr/>
      <dgm:t>
        <a:bodyPr/>
        <a:lstStyle/>
        <a:p>
          <a:endParaRPr kumimoji="1" lang="ja-JP" altLang="en-US"/>
        </a:p>
      </dgm:t>
    </dgm:pt>
    <dgm:pt modelId="{F740C825-1729-4C0D-80DE-8A3F2C5B4D77}" type="sibTrans" cxnId="{289F876E-2774-4AC8-B1CE-7B63480C30EA}">
      <dgm:prSet/>
      <dgm:spPr/>
      <dgm:t>
        <a:bodyPr/>
        <a:lstStyle/>
        <a:p>
          <a:endParaRPr kumimoji="1" lang="ja-JP" altLang="en-US"/>
        </a:p>
      </dgm:t>
    </dgm:pt>
    <dgm:pt modelId="{DF8E96EB-7B17-4BB7-A732-9B33660D4F9A}" type="pres">
      <dgm:prSet presAssocID="{F3B1C540-8D71-4B49-A093-0E94AFF5D4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CE1AAD-079E-4F17-B6BD-05E6F507FF68}" type="pres">
      <dgm:prSet presAssocID="{88AF355C-EE83-4191-B209-C885378BCDB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2B6F1-1172-4027-A8DD-961BC4DF2AB6}" type="pres">
      <dgm:prSet presAssocID="{88AF355C-EE83-4191-B209-C885378BCDBC}" presName="spNode" presStyleCnt="0"/>
      <dgm:spPr/>
    </dgm:pt>
    <dgm:pt modelId="{52A27DB4-905E-4A20-9908-CEF56D2BDB4C}" type="pres">
      <dgm:prSet presAssocID="{2C999141-9AE1-4042-B122-10772427A214}" presName="sibTrans" presStyleLbl="sibTrans1D1" presStyleIdx="0" presStyleCnt="5"/>
      <dgm:spPr/>
      <dgm:t>
        <a:bodyPr/>
        <a:lstStyle/>
        <a:p>
          <a:endParaRPr kumimoji="1" lang="ja-JP" altLang="en-US"/>
        </a:p>
      </dgm:t>
    </dgm:pt>
    <dgm:pt modelId="{9A0A3EB2-38C6-4241-836A-10AE81F855E0}" type="pres">
      <dgm:prSet presAssocID="{17AE4504-3263-4D0F-90E2-C0548581F8E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495BF4-EA56-441F-9024-D2F5FDE091FC}" type="pres">
      <dgm:prSet presAssocID="{17AE4504-3263-4D0F-90E2-C0548581F8EA}" presName="spNode" presStyleCnt="0"/>
      <dgm:spPr/>
    </dgm:pt>
    <dgm:pt modelId="{9DAC7ECA-957C-411C-9A9F-3C9819670A13}" type="pres">
      <dgm:prSet presAssocID="{DEA6DE9A-0E07-4DE4-B1AA-A935F35C1511}" presName="sibTrans" presStyleLbl="sibTrans1D1" presStyleIdx="1" presStyleCnt="5"/>
      <dgm:spPr/>
      <dgm:t>
        <a:bodyPr/>
        <a:lstStyle/>
        <a:p>
          <a:endParaRPr kumimoji="1" lang="ja-JP" altLang="en-US"/>
        </a:p>
      </dgm:t>
    </dgm:pt>
    <dgm:pt modelId="{18EA7985-1B53-4769-8C27-B768EB1E31BF}" type="pres">
      <dgm:prSet presAssocID="{79191516-E9FE-4AD0-949B-428CA9DF92C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240EAD-064D-47A7-AEC8-7DDE4F2AEA1B}" type="pres">
      <dgm:prSet presAssocID="{79191516-E9FE-4AD0-949B-428CA9DF92CD}" presName="spNode" presStyleCnt="0"/>
      <dgm:spPr/>
    </dgm:pt>
    <dgm:pt modelId="{6DA89F1A-B5A9-4B91-813D-D7E90E5A526F}" type="pres">
      <dgm:prSet presAssocID="{10C2C7AE-A4E1-4122-A4B5-3E38DDEED43E}" presName="sibTrans" presStyleLbl="sibTrans1D1" presStyleIdx="2" presStyleCnt="5"/>
      <dgm:spPr/>
      <dgm:t>
        <a:bodyPr/>
        <a:lstStyle/>
        <a:p>
          <a:endParaRPr kumimoji="1" lang="ja-JP" altLang="en-US"/>
        </a:p>
      </dgm:t>
    </dgm:pt>
    <dgm:pt modelId="{DC1FA56E-1894-481D-98A2-76243DE0158B}" type="pres">
      <dgm:prSet presAssocID="{45086757-A79E-49F2-83D8-90DD3B840A8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70CB08-9F87-42B7-8292-E3737B06AC8F}" type="pres">
      <dgm:prSet presAssocID="{45086757-A79E-49F2-83D8-90DD3B840A81}" presName="spNode" presStyleCnt="0"/>
      <dgm:spPr/>
    </dgm:pt>
    <dgm:pt modelId="{C53AEB64-5069-4C56-8D74-FD39EB45CE8B}" type="pres">
      <dgm:prSet presAssocID="{EE5CBF75-1B8A-4FCE-B640-E84C81C76785}" presName="sibTrans" presStyleLbl="sibTrans1D1" presStyleIdx="3" presStyleCnt="5"/>
      <dgm:spPr/>
      <dgm:t>
        <a:bodyPr/>
        <a:lstStyle/>
        <a:p>
          <a:endParaRPr kumimoji="1" lang="ja-JP" altLang="en-US"/>
        </a:p>
      </dgm:t>
    </dgm:pt>
    <dgm:pt modelId="{69AF7FCF-E90C-4531-94D6-61835277C917}" type="pres">
      <dgm:prSet presAssocID="{8B0044C4-1D60-4172-A6A4-334CE2515D6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2FDAD3-82A3-404D-95DF-9ECCBCF5C47E}" type="pres">
      <dgm:prSet presAssocID="{8B0044C4-1D60-4172-A6A4-334CE2515D6A}" presName="spNode" presStyleCnt="0"/>
      <dgm:spPr/>
    </dgm:pt>
    <dgm:pt modelId="{EC7C3B2C-8619-40A4-8B1B-6BA8DFCA45BD}" type="pres">
      <dgm:prSet presAssocID="{F740C825-1729-4C0D-80DE-8A3F2C5B4D77}" presName="sibTrans" presStyleLbl="sibTrans1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FF755DA8-617E-4391-BA83-6585AC1F601A}" srcId="{F3B1C540-8D71-4B49-A093-0E94AFF5D498}" destId="{79191516-E9FE-4AD0-949B-428CA9DF92CD}" srcOrd="2" destOrd="0" parTransId="{0A83E9E0-DC67-4BC5-94B6-C192044D0428}" sibTransId="{10C2C7AE-A4E1-4122-A4B5-3E38DDEED43E}"/>
    <dgm:cxn modelId="{8A71774F-367B-4626-8BB6-1B3CF2C92DB0}" type="presOf" srcId="{DEA6DE9A-0E07-4DE4-B1AA-A935F35C1511}" destId="{9DAC7ECA-957C-411C-9A9F-3C9819670A13}" srcOrd="0" destOrd="0" presId="urn:microsoft.com/office/officeart/2005/8/layout/cycle6"/>
    <dgm:cxn modelId="{6AB03351-3168-4733-A284-FD80E60A2F34}" srcId="{F3B1C540-8D71-4B49-A093-0E94AFF5D498}" destId="{88AF355C-EE83-4191-B209-C885378BCDBC}" srcOrd="0" destOrd="0" parTransId="{A5DD562E-773F-4AE9-911E-6CE6D872CCC7}" sibTransId="{2C999141-9AE1-4042-B122-10772427A214}"/>
    <dgm:cxn modelId="{B0F81985-2F90-4D76-A8B2-1F4167EDC0AF}" type="presOf" srcId="{45086757-A79E-49F2-83D8-90DD3B840A81}" destId="{DC1FA56E-1894-481D-98A2-76243DE0158B}" srcOrd="0" destOrd="0" presId="urn:microsoft.com/office/officeart/2005/8/layout/cycle6"/>
    <dgm:cxn modelId="{96E959FA-32E7-424B-8BD1-6E4E6A03ED45}" type="presOf" srcId="{EE5CBF75-1B8A-4FCE-B640-E84C81C76785}" destId="{C53AEB64-5069-4C56-8D74-FD39EB45CE8B}" srcOrd="0" destOrd="0" presId="urn:microsoft.com/office/officeart/2005/8/layout/cycle6"/>
    <dgm:cxn modelId="{D627DCA8-CA98-42DC-9489-06FCE3985C53}" srcId="{F3B1C540-8D71-4B49-A093-0E94AFF5D498}" destId="{45086757-A79E-49F2-83D8-90DD3B840A81}" srcOrd="3" destOrd="0" parTransId="{9296FC8B-C5EE-4D6B-8387-22BC812769C1}" sibTransId="{EE5CBF75-1B8A-4FCE-B640-E84C81C76785}"/>
    <dgm:cxn modelId="{97F7801D-A9E3-4F6B-8810-F50658817B81}" type="presOf" srcId="{88AF355C-EE83-4191-B209-C885378BCDBC}" destId="{39CE1AAD-079E-4F17-B6BD-05E6F507FF68}" srcOrd="0" destOrd="0" presId="urn:microsoft.com/office/officeart/2005/8/layout/cycle6"/>
    <dgm:cxn modelId="{289F876E-2774-4AC8-B1CE-7B63480C30EA}" srcId="{F3B1C540-8D71-4B49-A093-0E94AFF5D498}" destId="{8B0044C4-1D60-4172-A6A4-334CE2515D6A}" srcOrd="4" destOrd="0" parTransId="{E2BC6443-03B1-4D51-8B8D-BF9845F2A46E}" sibTransId="{F740C825-1729-4C0D-80DE-8A3F2C5B4D77}"/>
    <dgm:cxn modelId="{1008E164-5180-412A-B2C3-56B36399D622}" type="presOf" srcId="{8B0044C4-1D60-4172-A6A4-334CE2515D6A}" destId="{69AF7FCF-E90C-4531-94D6-61835277C917}" srcOrd="0" destOrd="0" presId="urn:microsoft.com/office/officeart/2005/8/layout/cycle6"/>
    <dgm:cxn modelId="{05D2B440-7C1A-4C43-8FFB-0D4395B5402E}" type="presOf" srcId="{2C999141-9AE1-4042-B122-10772427A214}" destId="{52A27DB4-905E-4A20-9908-CEF56D2BDB4C}" srcOrd="0" destOrd="0" presId="urn:microsoft.com/office/officeart/2005/8/layout/cycle6"/>
    <dgm:cxn modelId="{C186D3D9-8EA5-4C58-8E2E-8FC6BBD691A5}" type="presOf" srcId="{F3B1C540-8D71-4B49-A093-0E94AFF5D498}" destId="{DF8E96EB-7B17-4BB7-A732-9B33660D4F9A}" srcOrd="0" destOrd="0" presId="urn:microsoft.com/office/officeart/2005/8/layout/cycle6"/>
    <dgm:cxn modelId="{AFBE9C7E-1D25-4E55-A85E-1BA948E645A4}" type="presOf" srcId="{10C2C7AE-A4E1-4122-A4B5-3E38DDEED43E}" destId="{6DA89F1A-B5A9-4B91-813D-D7E90E5A526F}" srcOrd="0" destOrd="0" presId="urn:microsoft.com/office/officeart/2005/8/layout/cycle6"/>
    <dgm:cxn modelId="{8A59C76C-26F2-4D7C-B4B2-9018BA762EAD}" type="presOf" srcId="{F740C825-1729-4C0D-80DE-8A3F2C5B4D77}" destId="{EC7C3B2C-8619-40A4-8B1B-6BA8DFCA45BD}" srcOrd="0" destOrd="0" presId="urn:microsoft.com/office/officeart/2005/8/layout/cycle6"/>
    <dgm:cxn modelId="{0E928607-3008-4B58-9606-72B938E5B7DD}" srcId="{F3B1C540-8D71-4B49-A093-0E94AFF5D498}" destId="{17AE4504-3263-4D0F-90E2-C0548581F8EA}" srcOrd="1" destOrd="0" parTransId="{DE35C20D-5966-47D8-BCC8-29E6E6F1CD08}" sibTransId="{DEA6DE9A-0E07-4DE4-B1AA-A935F35C1511}"/>
    <dgm:cxn modelId="{06E11E97-0783-40C0-B1F8-F076FA8C8A65}" type="presOf" srcId="{17AE4504-3263-4D0F-90E2-C0548581F8EA}" destId="{9A0A3EB2-38C6-4241-836A-10AE81F855E0}" srcOrd="0" destOrd="0" presId="urn:microsoft.com/office/officeart/2005/8/layout/cycle6"/>
    <dgm:cxn modelId="{E800DB8F-934B-42DB-88EF-D00521D5C450}" type="presOf" srcId="{79191516-E9FE-4AD0-949B-428CA9DF92CD}" destId="{18EA7985-1B53-4769-8C27-B768EB1E31BF}" srcOrd="0" destOrd="0" presId="urn:microsoft.com/office/officeart/2005/8/layout/cycle6"/>
    <dgm:cxn modelId="{685F60A2-7FE5-4A59-A279-BF43E3DAF22C}" type="presParOf" srcId="{DF8E96EB-7B17-4BB7-A732-9B33660D4F9A}" destId="{39CE1AAD-079E-4F17-B6BD-05E6F507FF68}" srcOrd="0" destOrd="0" presId="urn:microsoft.com/office/officeart/2005/8/layout/cycle6"/>
    <dgm:cxn modelId="{9946D79E-432C-49A0-991B-217CD7E6DBF5}" type="presParOf" srcId="{DF8E96EB-7B17-4BB7-A732-9B33660D4F9A}" destId="{3E52B6F1-1172-4027-A8DD-961BC4DF2AB6}" srcOrd="1" destOrd="0" presId="urn:microsoft.com/office/officeart/2005/8/layout/cycle6"/>
    <dgm:cxn modelId="{ACB2BEF0-204F-404C-ADEE-41485DC14B55}" type="presParOf" srcId="{DF8E96EB-7B17-4BB7-A732-9B33660D4F9A}" destId="{52A27DB4-905E-4A20-9908-CEF56D2BDB4C}" srcOrd="2" destOrd="0" presId="urn:microsoft.com/office/officeart/2005/8/layout/cycle6"/>
    <dgm:cxn modelId="{0851981B-052C-4E5F-836C-DA253167CA9D}" type="presParOf" srcId="{DF8E96EB-7B17-4BB7-A732-9B33660D4F9A}" destId="{9A0A3EB2-38C6-4241-836A-10AE81F855E0}" srcOrd="3" destOrd="0" presId="urn:microsoft.com/office/officeart/2005/8/layout/cycle6"/>
    <dgm:cxn modelId="{8B0AECBB-8E03-4E11-B783-BF9CF55FCE1D}" type="presParOf" srcId="{DF8E96EB-7B17-4BB7-A732-9B33660D4F9A}" destId="{16495BF4-EA56-441F-9024-D2F5FDE091FC}" srcOrd="4" destOrd="0" presId="urn:microsoft.com/office/officeart/2005/8/layout/cycle6"/>
    <dgm:cxn modelId="{2B92265D-2953-4A89-BD4E-F93672694387}" type="presParOf" srcId="{DF8E96EB-7B17-4BB7-A732-9B33660D4F9A}" destId="{9DAC7ECA-957C-411C-9A9F-3C9819670A13}" srcOrd="5" destOrd="0" presId="urn:microsoft.com/office/officeart/2005/8/layout/cycle6"/>
    <dgm:cxn modelId="{536CD533-2D41-47EE-B2EA-33FBD9D9994A}" type="presParOf" srcId="{DF8E96EB-7B17-4BB7-A732-9B33660D4F9A}" destId="{18EA7985-1B53-4769-8C27-B768EB1E31BF}" srcOrd="6" destOrd="0" presId="urn:microsoft.com/office/officeart/2005/8/layout/cycle6"/>
    <dgm:cxn modelId="{17FB2940-FBF1-49E0-A7CD-4ABF304098E6}" type="presParOf" srcId="{DF8E96EB-7B17-4BB7-A732-9B33660D4F9A}" destId="{6E240EAD-064D-47A7-AEC8-7DDE4F2AEA1B}" srcOrd="7" destOrd="0" presId="urn:microsoft.com/office/officeart/2005/8/layout/cycle6"/>
    <dgm:cxn modelId="{74B1ED4C-0694-4C8C-BB9B-E404B90897C3}" type="presParOf" srcId="{DF8E96EB-7B17-4BB7-A732-9B33660D4F9A}" destId="{6DA89F1A-B5A9-4B91-813D-D7E90E5A526F}" srcOrd="8" destOrd="0" presId="urn:microsoft.com/office/officeart/2005/8/layout/cycle6"/>
    <dgm:cxn modelId="{EC88FB01-2874-471E-8456-C711E1AF5236}" type="presParOf" srcId="{DF8E96EB-7B17-4BB7-A732-9B33660D4F9A}" destId="{DC1FA56E-1894-481D-98A2-76243DE0158B}" srcOrd="9" destOrd="0" presId="urn:microsoft.com/office/officeart/2005/8/layout/cycle6"/>
    <dgm:cxn modelId="{942E8BB6-3FFA-4A8B-9D82-7AF3AB8BEDB3}" type="presParOf" srcId="{DF8E96EB-7B17-4BB7-A732-9B33660D4F9A}" destId="{0E70CB08-9F87-42B7-8292-E3737B06AC8F}" srcOrd="10" destOrd="0" presId="urn:microsoft.com/office/officeart/2005/8/layout/cycle6"/>
    <dgm:cxn modelId="{B2218E3A-0491-4450-85E9-DF87C0F8CF42}" type="presParOf" srcId="{DF8E96EB-7B17-4BB7-A732-9B33660D4F9A}" destId="{C53AEB64-5069-4C56-8D74-FD39EB45CE8B}" srcOrd="11" destOrd="0" presId="urn:microsoft.com/office/officeart/2005/8/layout/cycle6"/>
    <dgm:cxn modelId="{1D466B29-002D-4406-BA98-4E0B9DB413BC}" type="presParOf" srcId="{DF8E96EB-7B17-4BB7-A732-9B33660D4F9A}" destId="{69AF7FCF-E90C-4531-94D6-61835277C917}" srcOrd="12" destOrd="0" presId="urn:microsoft.com/office/officeart/2005/8/layout/cycle6"/>
    <dgm:cxn modelId="{A0165229-4971-414F-9A50-AE08813BEDE7}" type="presParOf" srcId="{DF8E96EB-7B17-4BB7-A732-9B33660D4F9A}" destId="{072FDAD3-82A3-404D-95DF-9ECCBCF5C47E}" srcOrd="13" destOrd="0" presId="urn:microsoft.com/office/officeart/2005/8/layout/cycle6"/>
    <dgm:cxn modelId="{8D9DF98F-D4BB-4D65-B1D5-76C2EB10CB1B}" type="presParOf" srcId="{DF8E96EB-7B17-4BB7-A732-9B33660D4F9A}" destId="{EC7C3B2C-8619-40A4-8B1B-6BA8DFCA45B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E1AAD-079E-4F17-B6BD-05E6F507FF68}">
      <dsp:nvSpPr>
        <dsp:cNvPr id="0" name=""/>
        <dsp:cNvSpPr/>
      </dsp:nvSpPr>
      <dsp:spPr>
        <a:xfrm>
          <a:off x="2459778" y="1670"/>
          <a:ext cx="1240793" cy="806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0" kern="120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ダイエット</a:t>
          </a:r>
          <a:endParaRPr kumimoji="1" lang="ja-JP" altLang="en-US" sz="1200" b="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2499149" y="41041"/>
        <a:ext cx="1162051" cy="727773"/>
      </dsp:txXfrm>
    </dsp:sp>
    <dsp:sp modelId="{52A27DB4-905E-4A20-9908-CEF56D2BDB4C}">
      <dsp:nvSpPr>
        <dsp:cNvPr id="0" name=""/>
        <dsp:cNvSpPr/>
      </dsp:nvSpPr>
      <dsp:spPr>
        <a:xfrm>
          <a:off x="1468838" y="404927"/>
          <a:ext cx="3222673" cy="3222673"/>
        </a:xfrm>
        <a:custGeom>
          <a:avLst/>
          <a:gdLst/>
          <a:ahLst/>
          <a:cxnLst/>
          <a:rect l="0" t="0" r="0" b="0"/>
          <a:pathLst>
            <a:path>
              <a:moveTo>
                <a:pt x="2240257" y="127805"/>
              </a:moveTo>
              <a:arcTo wR="1611336" hR="1611336" stAng="17578426" swAng="19614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A3EB2-38C6-4241-836A-10AE81F855E0}">
      <dsp:nvSpPr>
        <dsp:cNvPr id="0" name=""/>
        <dsp:cNvSpPr/>
      </dsp:nvSpPr>
      <dsp:spPr>
        <a:xfrm>
          <a:off x="3992250" y="1115076"/>
          <a:ext cx="1240793" cy="806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0" kern="120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冷え性予防</a:t>
          </a:r>
          <a:endParaRPr kumimoji="1" lang="ja-JP" altLang="en-US" sz="1200" b="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4031621" y="1154447"/>
        <a:ext cx="1162051" cy="727773"/>
      </dsp:txXfrm>
    </dsp:sp>
    <dsp:sp modelId="{9DAC7ECA-957C-411C-9A9F-3C9819670A13}">
      <dsp:nvSpPr>
        <dsp:cNvPr id="0" name=""/>
        <dsp:cNvSpPr/>
      </dsp:nvSpPr>
      <dsp:spPr>
        <a:xfrm>
          <a:off x="1468838" y="404927"/>
          <a:ext cx="3222673" cy="3222673"/>
        </a:xfrm>
        <a:custGeom>
          <a:avLst/>
          <a:gdLst/>
          <a:ahLst/>
          <a:cxnLst/>
          <a:rect l="0" t="0" r="0" b="0"/>
          <a:pathLst>
            <a:path>
              <a:moveTo>
                <a:pt x="3220463" y="1526963"/>
              </a:moveTo>
              <a:arcTo wR="1611336" hR="1611336" stAng="21419910" swAng="219626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A7985-1B53-4769-8C27-B768EB1E31BF}">
      <dsp:nvSpPr>
        <dsp:cNvPr id="0" name=""/>
        <dsp:cNvSpPr/>
      </dsp:nvSpPr>
      <dsp:spPr>
        <a:xfrm>
          <a:off x="3406898" y="2916605"/>
          <a:ext cx="1240793" cy="806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0" kern="120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骨盤矯正</a:t>
          </a:r>
          <a:endParaRPr kumimoji="1" lang="ja-JP" altLang="en-US" sz="1200" b="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3446269" y="2955976"/>
        <a:ext cx="1162051" cy="727773"/>
      </dsp:txXfrm>
    </dsp:sp>
    <dsp:sp modelId="{6DA89F1A-B5A9-4B91-813D-D7E90E5A526F}">
      <dsp:nvSpPr>
        <dsp:cNvPr id="0" name=""/>
        <dsp:cNvSpPr/>
      </dsp:nvSpPr>
      <dsp:spPr>
        <a:xfrm>
          <a:off x="1468838" y="404927"/>
          <a:ext cx="3222673" cy="3222673"/>
        </a:xfrm>
        <a:custGeom>
          <a:avLst/>
          <a:gdLst/>
          <a:ahLst/>
          <a:cxnLst/>
          <a:rect l="0" t="0" r="0" b="0"/>
          <a:pathLst>
            <a:path>
              <a:moveTo>
                <a:pt x="1931658" y="3190513"/>
              </a:moveTo>
              <a:arcTo wR="1611336" hR="1611336" stAng="4712018" swAng="137596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FA56E-1894-481D-98A2-76243DE0158B}">
      <dsp:nvSpPr>
        <dsp:cNvPr id="0" name=""/>
        <dsp:cNvSpPr/>
      </dsp:nvSpPr>
      <dsp:spPr>
        <a:xfrm>
          <a:off x="1512658" y="2916605"/>
          <a:ext cx="1240793" cy="806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0" kern="120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体力アップ</a:t>
          </a:r>
          <a:endParaRPr kumimoji="1" lang="ja-JP" altLang="en-US" sz="1200" b="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1552029" y="2955976"/>
        <a:ext cx="1162051" cy="727773"/>
      </dsp:txXfrm>
    </dsp:sp>
    <dsp:sp modelId="{C53AEB64-5069-4C56-8D74-FD39EB45CE8B}">
      <dsp:nvSpPr>
        <dsp:cNvPr id="0" name=""/>
        <dsp:cNvSpPr/>
      </dsp:nvSpPr>
      <dsp:spPr>
        <a:xfrm>
          <a:off x="1468838" y="404927"/>
          <a:ext cx="3222673" cy="3222673"/>
        </a:xfrm>
        <a:custGeom>
          <a:avLst/>
          <a:gdLst/>
          <a:ahLst/>
          <a:cxnLst/>
          <a:rect l="0" t="0" r="0" b="0"/>
          <a:pathLst>
            <a:path>
              <a:moveTo>
                <a:pt x="269264" y="2503104"/>
              </a:moveTo>
              <a:arcTo wR="1611336" hR="1611336" stAng="8783828" swAng="219626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F7FCF-E90C-4531-94D6-61835277C917}">
      <dsp:nvSpPr>
        <dsp:cNvPr id="0" name=""/>
        <dsp:cNvSpPr/>
      </dsp:nvSpPr>
      <dsp:spPr>
        <a:xfrm>
          <a:off x="927306" y="1115076"/>
          <a:ext cx="1240793" cy="806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0" kern="120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ストレス解消</a:t>
          </a:r>
          <a:endParaRPr kumimoji="1" lang="ja-JP" altLang="en-US" sz="1200" b="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</dsp:txBody>
      <dsp:txXfrm>
        <a:off x="966677" y="1154447"/>
        <a:ext cx="1162051" cy="727773"/>
      </dsp:txXfrm>
    </dsp:sp>
    <dsp:sp modelId="{EC7C3B2C-8619-40A4-8B1B-6BA8DFCA45BD}">
      <dsp:nvSpPr>
        <dsp:cNvPr id="0" name=""/>
        <dsp:cNvSpPr/>
      </dsp:nvSpPr>
      <dsp:spPr>
        <a:xfrm>
          <a:off x="1468838" y="404927"/>
          <a:ext cx="3222673" cy="3222673"/>
        </a:xfrm>
        <a:custGeom>
          <a:avLst/>
          <a:gdLst/>
          <a:ahLst/>
          <a:cxnLst/>
          <a:rect l="0" t="0" r="0" b="0"/>
          <a:pathLst>
            <a:path>
              <a:moveTo>
                <a:pt x="280766" y="702497"/>
              </a:moveTo>
              <a:arcTo wR="1611336" hR="1611336" stAng="12860089" swAng="19614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2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98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301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74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55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80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4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06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4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09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343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260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6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1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181920" y="3096680"/>
            <a:ext cx="3995333" cy="324658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1181920" y="3457286"/>
            <a:ext cx="3995333" cy="3246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181920" y="3817892"/>
            <a:ext cx="3995333" cy="324658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1181920" y="4178498"/>
            <a:ext cx="3995333" cy="3246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181920" y="4539103"/>
            <a:ext cx="3995333" cy="324658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3" name="図表 12"/>
          <p:cNvGraphicFramePr/>
          <p:nvPr>
            <p:extLst>
              <p:ext uri="{D42A27DB-BD31-4B8C-83A1-F6EECF244321}">
                <p14:modId xmlns:p14="http://schemas.microsoft.com/office/powerpoint/2010/main" val="148332525"/>
              </p:ext>
            </p:extLst>
          </p:nvPr>
        </p:nvGraphicFramePr>
        <p:xfrm>
          <a:off x="4551710" y="2983031"/>
          <a:ext cx="6160350" cy="3778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881395" y="624616"/>
            <a:ext cx="3262432" cy="70788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ヨガスタジオ</a:t>
            </a:r>
            <a:endParaRPr kumimoji="1" lang="ja-JP" altLang="en-US" sz="4000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82112" y="1437797"/>
            <a:ext cx="646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accent1"/>
                </a:solidFill>
                <a:latin typeface="Snap ITC" panose="04040A07060A02020202" pitchFamily="82" charset="0"/>
                <a:ea typeface="FontopoSUNNYDAY" panose="02000600000000000000" pitchFamily="50" charset="-128"/>
              </a:rPr>
              <a:t>STUDIO</a:t>
            </a:r>
            <a:r>
              <a:rPr kumimoji="1" lang="ja-JP" altLang="en-US" sz="5400" dirty="0" smtClean="0">
                <a:solidFill>
                  <a:schemeClr val="accent1"/>
                </a:solidFill>
                <a:latin typeface="Snap ITC" panose="04040A07060A02020202" pitchFamily="82" charset="0"/>
                <a:ea typeface="FontopoSUNNYDAY" panose="02000600000000000000" pitchFamily="50" charset="-128"/>
              </a:rPr>
              <a:t> </a:t>
            </a:r>
            <a:r>
              <a:rPr kumimoji="1" lang="en-US" altLang="ja-JP" sz="5400" dirty="0" smtClean="0">
                <a:solidFill>
                  <a:schemeClr val="accent1"/>
                </a:solidFill>
                <a:latin typeface="Snap ITC" panose="04040A07060A02020202" pitchFamily="82" charset="0"/>
                <a:ea typeface="FontopoSUNNYDAY" panose="02000600000000000000" pitchFamily="50" charset="-128"/>
              </a:rPr>
              <a:t>ASKUL</a:t>
            </a:r>
            <a:endParaRPr kumimoji="1" lang="ja-JP" altLang="en-US" sz="5400" dirty="0">
              <a:solidFill>
                <a:schemeClr val="accent1"/>
              </a:solidFill>
              <a:latin typeface="Snap ITC" panose="04040A07060A02020202" pitchFamily="82" charset="0"/>
              <a:ea typeface="FontopoSUNNYDAY" panose="020006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00189" y="5227885"/>
            <a:ext cx="355758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月曜日～木曜日　１０時～１１時　</a:t>
            </a:r>
            <a:endParaRPr lang="en-US" altLang="ja-JP" sz="1600" b="1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１４時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～１５時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金曜日　　　　　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１７時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～１８時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　　　　　　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９時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１０時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1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不定休なのでお電話でご確認ください。</a:t>
            </a:r>
            <a:endParaRPr kumimoji="1" lang="ja-JP" altLang="en-US" sz="11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258840" y="3129321"/>
            <a:ext cx="40831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未経験の方、大歓迎！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１回（１時間）￥１，５００チケット制。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お得な回数券もあります。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レンタルマット無料。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プライベートレッスンも承ります。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MosiaicBubbles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49875">
            <a:off x="381308" y="-717021"/>
            <a:ext cx="1790636" cy="38043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05" y="4217161"/>
            <a:ext cx="1489560" cy="150529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MosiaicBubbles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19016" flipH="1">
            <a:off x="8670008" y="-503203"/>
            <a:ext cx="1831294" cy="3804347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7090344"/>
            <a:ext cx="10907713" cy="685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150953" y="7277102"/>
            <a:ext cx="3416450" cy="2616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ja-JP" altLang="en-US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 マンション豊洲</a:t>
            </a:r>
            <a:r>
              <a:rPr lang="en-US" altLang="ja-JP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  <a:r>
              <a:rPr lang="ja-JP" altLang="en-US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号室　</a:t>
            </a:r>
            <a:endParaRPr lang="ja-JP" altLang="en-US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15000" y="7238630"/>
            <a:ext cx="3345211" cy="33855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ヨガスタジオ </a:t>
            </a:r>
            <a:r>
              <a:rPr lang="en-US" altLang="ja-JP" sz="1600" dirty="0" smtClean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STUDIO</a:t>
            </a:r>
            <a:r>
              <a:rPr lang="ja-JP" altLang="en-US" sz="1600" dirty="0" smtClean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ASKUL</a:t>
            </a:r>
            <a:endParaRPr lang="ja-JP" altLang="en-US" sz="1600" dirty="0">
              <a:solidFill>
                <a:schemeClr val="bg1"/>
              </a:solidFill>
              <a:latin typeface="Snap ITC" panose="04040A07060A02020202" pitchFamily="82" charset="0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776833" y="7223241"/>
            <a:ext cx="1813317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-5</a:t>
            </a:r>
            <a:r>
              <a:rPr lang="en-US" altLang="ja-JP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678</a:t>
            </a:r>
            <a:endParaRPr lang="ja-JP" altLang="en-US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71" y="7230618"/>
            <a:ext cx="290028" cy="29742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正方形/長方形 25"/>
          <p:cNvSpPr/>
          <p:nvPr/>
        </p:nvSpPr>
        <p:spPr>
          <a:xfrm>
            <a:off x="2509591" y="2440808"/>
            <a:ext cx="60060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 smtClean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いつ</a:t>
            </a:r>
            <a:r>
              <a:rPr lang="ja-JP" altLang="en-US" sz="1400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でも</a:t>
            </a:r>
            <a:r>
              <a:rPr lang="ja-JP" altLang="en-US" sz="1400" dirty="0" smtClean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見学できますので遊び</a:t>
            </a:r>
            <a:r>
              <a:rPr lang="ja-JP" altLang="en-US" sz="1400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にきてください</a:t>
            </a:r>
            <a:r>
              <a:rPr lang="ja-JP" altLang="en-US" sz="1400" dirty="0" smtClean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。お待ち</a:t>
            </a:r>
            <a:r>
              <a:rPr lang="ja-JP" altLang="en-US" sz="1400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しております！</a:t>
            </a:r>
          </a:p>
        </p:txBody>
      </p:sp>
      <p:sp>
        <p:nvSpPr>
          <p:cNvPr id="29" name="フレーム 28"/>
          <p:cNvSpPr/>
          <p:nvPr/>
        </p:nvSpPr>
        <p:spPr>
          <a:xfrm>
            <a:off x="1177917" y="5005082"/>
            <a:ext cx="3999336" cy="1918858"/>
          </a:xfrm>
          <a:prstGeom prst="frame">
            <a:avLst>
              <a:gd name="adj1" fmla="val 6625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178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2013-07-10T10:24:15Z</dcterms:created>
  <dcterms:modified xsi:type="dcterms:W3CDTF">2013-07-10T10:24:22Z</dcterms:modified>
</cp:coreProperties>
</file>