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56" r:id="rId3"/>
  </p:sldIdLst>
  <p:sldSz cx="5545138" cy="3816350"/>
  <p:notesSz cx="9925050" cy="67945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EEBF7"/>
    <a:srgbClr val="CCECFF"/>
    <a:srgbClr val="FF5B9D"/>
    <a:srgbClr val="FF0066"/>
    <a:srgbClr val="FF4B94"/>
    <a:srgbClr val="00CC00"/>
    <a:srgbClr val="0066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87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-1320" y="-9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1C540-8D71-4B49-A093-0E94AFF5D498}" type="doc">
      <dgm:prSet loTypeId="urn:microsoft.com/office/officeart/2005/8/layout/cycle6" loCatId="relationship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kumimoji="1" lang="ja-JP" altLang="en-US"/>
        </a:p>
      </dgm:t>
    </dgm:pt>
    <dgm:pt modelId="{88AF355C-EE83-4191-B209-C885378BCDBC}">
      <dgm:prSet phldrT="[テキスト]" custT="1"/>
      <dgm:spPr/>
      <dgm:t>
        <a:bodyPr/>
        <a:lstStyle/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ダイエット</a:t>
          </a:r>
          <a:endParaRPr kumimoji="1" lang="ja-JP" altLang="en-US" sz="8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5DD562E-773F-4AE9-911E-6CE6D872CCC7}" type="parTrans" cxnId="{6AB03351-3168-4733-A284-FD80E60A2F34}">
      <dgm:prSet/>
      <dgm:spPr/>
      <dgm:t>
        <a:bodyPr/>
        <a:lstStyle/>
        <a:p>
          <a:endParaRPr kumimoji="1" lang="ja-JP" altLang="en-US"/>
        </a:p>
      </dgm:t>
    </dgm:pt>
    <dgm:pt modelId="{2C999141-9AE1-4042-B122-10772427A214}" type="sibTrans" cxnId="{6AB03351-3168-4733-A284-FD80E60A2F34}">
      <dgm:prSet/>
      <dgm:spPr/>
      <dgm:t>
        <a:bodyPr/>
        <a:lstStyle/>
        <a:p>
          <a:endParaRPr kumimoji="1" lang="ja-JP" altLang="en-US"/>
        </a:p>
      </dgm:t>
    </dgm:pt>
    <dgm:pt modelId="{17AE4504-3263-4D0F-90E2-C0548581F8EA}">
      <dgm:prSet phldrT="[テキスト]" custT="1"/>
      <dgm:spPr/>
      <dgm:t>
        <a:bodyPr/>
        <a:lstStyle/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冷え性予防</a:t>
          </a:r>
          <a:endParaRPr kumimoji="1" lang="ja-JP" altLang="en-US" sz="8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E35C20D-5966-47D8-BCC8-29E6E6F1CD08}" type="parTrans" cxnId="{0E928607-3008-4B58-9606-72B938E5B7DD}">
      <dgm:prSet/>
      <dgm:spPr/>
      <dgm:t>
        <a:bodyPr/>
        <a:lstStyle/>
        <a:p>
          <a:endParaRPr kumimoji="1" lang="ja-JP" altLang="en-US"/>
        </a:p>
      </dgm:t>
    </dgm:pt>
    <dgm:pt modelId="{DEA6DE9A-0E07-4DE4-B1AA-A935F35C1511}" type="sibTrans" cxnId="{0E928607-3008-4B58-9606-72B938E5B7DD}">
      <dgm:prSet/>
      <dgm:spPr/>
      <dgm:t>
        <a:bodyPr/>
        <a:lstStyle/>
        <a:p>
          <a:endParaRPr kumimoji="1" lang="ja-JP" altLang="en-US"/>
        </a:p>
      </dgm:t>
    </dgm:pt>
    <dgm:pt modelId="{79191516-E9FE-4AD0-949B-428CA9DF92CD}">
      <dgm:prSet phldrT="[テキスト]" custT="1"/>
      <dgm:spPr/>
      <dgm:t>
        <a:bodyPr/>
        <a:lstStyle/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骨盤矯正</a:t>
          </a:r>
          <a:endParaRPr kumimoji="1" lang="ja-JP" altLang="en-US" sz="8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A83E9E0-DC67-4BC5-94B6-C192044D0428}" type="parTrans" cxnId="{FF755DA8-617E-4391-BA83-6585AC1F601A}">
      <dgm:prSet/>
      <dgm:spPr/>
      <dgm:t>
        <a:bodyPr/>
        <a:lstStyle/>
        <a:p>
          <a:endParaRPr kumimoji="1" lang="ja-JP" altLang="en-US"/>
        </a:p>
      </dgm:t>
    </dgm:pt>
    <dgm:pt modelId="{10C2C7AE-A4E1-4122-A4B5-3E38DDEED43E}" type="sibTrans" cxnId="{FF755DA8-617E-4391-BA83-6585AC1F601A}">
      <dgm:prSet/>
      <dgm:spPr/>
      <dgm:t>
        <a:bodyPr/>
        <a:lstStyle/>
        <a:p>
          <a:endParaRPr kumimoji="1" lang="ja-JP" altLang="en-US"/>
        </a:p>
      </dgm:t>
    </dgm:pt>
    <dgm:pt modelId="{45086757-A79E-49F2-83D8-90DD3B840A81}">
      <dgm:prSet phldrT="[テキスト]" custT="1"/>
      <dgm:spPr/>
      <dgm:t>
        <a:bodyPr/>
        <a:lstStyle/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体力</a:t>
          </a:r>
          <a:endParaRPr kumimoji="1" lang="en-US" altLang="ja-JP" sz="800" b="0" dirty="0" smtClean="0">
            <a:latin typeface="メイリオ" panose="020B0604030504040204" pitchFamily="50" charset="-128"/>
            <a:ea typeface="メイリオ" panose="020B0604030504040204" pitchFamily="50" charset="-128"/>
          </a:endParaRPr>
        </a:p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アップ</a:t>
          </a:r>
          <a:endParaRPr kumimoji="1" lang="ja-JP" altLang="en-US" sz="8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296FC8B-C5EE-4D6B-8387-22BC812769C1}" type="parTrans" cxnId="{D627DCA8-CA98-42DC-9489-06FCE3985C53}">
      <dgm:prSet/>
      <dgm:spPr/>
      <dgm:t>
        <a:bodyPr/>
        <a:lstStyle/>
        <a:p>
          <a:endParaRPr kumimoji="1" lang="ja-JP" altLang="en-US"/>
        </a:p>
      </dgm:t>
    </dgm:pt>
    <dgm:pt modelId="{EE5CBF75-1B8A-4FCE-B640-E84C81C76785}" type="sibTrans" cxnId="{D627DCA8-CA98-42DC-9489-06FCE3985C53}">
      <dgm:prSet/>
      <dgm:spPr/>
      <dgm:t>
        <a:bodyPr/>
        <a:lstStyle/>
        <a:p>
          <a:endParaRPr kumimoji="1" lang="ja-JP" altLang="en-US"/>
        </a:p>
      </dgm:t>
    </dgm:pt>
    <dgm:pt modelId="{8B0044C4-1D60-4172-A6A4-334CE2515D6A}">
      <dgm:prSet phldrT="[テキスト]" custT="1"/>
      <dgm:spPr/>
      <dgm:t>
        <a:bodyPr/>
        <a:lstStyle/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ストレス</a:t>
          </a:r>
          <a:endParaRPr kumimoji="1" lang="en-US" altLang="ja-JP" sz="800" b="0" dirty="0" smtClean="0">
            <a:latin typeface="メイリオ" panose="020B0604030504040204" pitchFamily="50" charset="-128"/>
            <a:ea typeface="メイリオ" panose="020B0604030504040204" pitchFamily="50" charset="-128"/>
          </a:endParaRPr>
        </a:p>
        <a:p>
          <a:r>
            <a:rPr kumimoji="1" lang="ja-JP" altLang="en-US" sz="800" b="0" dirty="0" smtClean="0">
              <a:latin typeface="メイリオ" panose="020B0604030504040204" pitchFamily="50" charset="-128"/>
              <a:ea typeface="メイリオ" panose="020B0604030504040204" pitchFamily="50" charset="-128"/>
            </a:rPr>
            <a:t>解消</a:t>
          </a:r>
          <a:endParaRPr kumimoji="1" lang="ja-JP" altLang="en-US" sz="800" b="0" dirty="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2BC6443-03B1-4D51-8B8D-BF9845F2A46E}" type="parTrans" cxnId="{289F876E-2774-4AC8-B1CE-7B63480C30EA}">
      <dgm:prSet/>
      <dgm:spPr/>
      <dgm:t>
        <a:bodyPr/>
        <a:lstStyle/>
        <a:p>
          <a:endParaRPr kumimoji="1" lang="ja-JP" altLang="en-US"/>
        </a:p>
      </dgm:t>
    </dgm:pt>
    <dgm:pt modelId="{F740C825-1729-4C0D-80DE-8A3F2C5B4D77}" type="sibTrans" cxnId="{289F876E-2774-4AC8-B1CE-7B63480C30EA}">
      <dgm:prSet/>
      <dgm:spPr/>
      <dgm:t>
        <a:bodyPr/>
        <a:lstStyle/>
        <a:p>
          <a:endParaRPr kumimoji="1" lang="ja-JP" altLang="en-US"/>
        </a:p>
      </dgm:t>
    </dgm:pt>
    <dgm:pt modelId="{DF8E96EB-7B17-4BB7-A732-9B33660D4F9A}" type="pres">
      <dgm:prSet presAssocID="{F3B1C540-8D71-4B49-A093-0E94AFF5D49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CE1AAD-079E-4F17-B6BD-05E6F507FF68}" type="pres">
      <dgm:prSet presAssocID="{88AF355C-EE83-4191-B209-C885378BCDB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2B6F1-1172-4027-A8DD-961BC4DF2AB6}" type="pres">
      <dgm:prSet presAssocID="{88AF355C-EE83-4191-B209-C885378BCDBC}" presName="spNode" presStyleCnt="0"/>
      <dgm:spPr/>
    </dgm:pt>
    <dgm:pt modelId="{52A27DB4-905E-4A20-9908-CEF56D2BDB4C}" type="pres">
      <dgm:prSet presAssocID="{2C999141-9AE1-4042-B122-10772427A214}" presName="sibTrans" presStyleLbl="sibTrans1D1" presStyleIdx="0" presStyleCnt="5"/>
      <dgm:spPr/>
      <dgm:t>
        <a:bodyPr/>
        <a:lstStyle/>
        <a:p>
          <a:endParaRPr kumimoji="1" lang="ja-JP" altLang="en-US"/>
        </a:p>
      </dgm:t>
    </dgm:pt>
    <dgm:pt modelId="{9A0A3EB2-38C6-4241-836A-10AE81F855E0}" type="pres">
      <dgm:prSet presAssocID="{17AE4504-3263-4D0F-90E2-C0548581F8E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495BF4-EA56-441F-9024-D2F5FDE091FC}" type="pres">
      <dgm:prSet presAssocID="{17AE4504-3263-4D0F-90E2-C0548581F8EA}" presName="spNode" presStyleCnt="0"/>
      <dgm:spPr/>
    </dgm:pt>
    <dgm:pt modelId="{9DAC7ECA-957C-411C-9A9F-3C9819670A13}" type="pres">
      <dgm:prSet presAssocID="{DEA6DE9A-0E07-4DE4-B1AA-A935F35C1511}" presName="sibTrans" presStyleLbl="sibTrans1D1" presStyleIdx="1" presStyleCnt="5"/>
      <dgm:spPr/>
      <dgm:t>
        <a:bodyPr/>
        <a:lstStyle/>
        <a:p>
          <a:endParaRPr kumimoji="1" lang="ja-JP" altLang="en-US"/>
        </a:p>
      </dgm:t>
    </dgm:pt>
    <dgm:pt modelId="{18EA7985-1B53-4769-8C27-B768EB1E31BF}" type="pres">
      <dgm:prSet presAssocID="{79191516-E9FE-4AD0-949B-428CA9DF92C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240EAD-064D-47A7-AEC8-7DDE4F2AEA1B}" type="pres">
      <dgm:prSet presAssocID="{79191516-E9FE-4AD0-949B-428CA9DF92CD}" presName="spNode" presStyleCnt="0"/>
      <dgm:spPr/>
    </dgm:pt>
    <dgm:pt modelId="{6DA89F1A-B5A9-4B91-813D-D7E90E5A526F}" type="pres">
      <dgm:prSet presAssocID="{10C2C7AE-A4E1-4122-A4B5-3E38DDEED43E}" presName="sibTrans" presStyleLbl="sibTrans1D1" presStyleIdx="2" presStyleCnt="5"/>
      <dgm:spPr/>
      <dgm:t>
        <a:bodyPr/>
        <a:lstStyle/>
        <a:p>
          <a:endParaRPr kumimoji="1" lang="ja-JP" altLang="en-US"/>
        </a:p>
      </dgm:t>
    </dgm:pt>
    <dgm:pt modelId="{DC1FA56E-1894-481D-98A2-76243DE0158B}" type="pres">
      <dgm:prSet presAssocID="{45086757-A79E-49F2-83D8-90DD3B840A8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70CB08-9F87-42B7-8292-E3737B06AC8F}" type="pres">
      <dgm:prSet presAssocID="{45086757-A79E-49F2-83D8-90DD3B840A81}" presName="spNode" presStyleCnt="0"/>
      <dgm:spPr/>
    </dgm:pt>
    <dgm:pt modelId="{C53AEB64-5069-4C56-8D74-FD39EB45CE8B}" type="pres">
      <dgm:prSet presAssocID="{EE5CBF75-1B8A-4FCE-B640-E84C81C76785}" presName="sibTrans" presStyleLbl="sibTrans1D1" presStyleIdx="3" presStyleCnt="5"/>
      <dgm:spPr/>
      <dgm:t>
        <a:bodyPr/>
        <a:lstStyle/>
        <a:p>
          <a:endParaRPr kumimoji="1" lang="ja-JP" altLang="en-US"/>
        </a:p>
      </dgm:t>
    </dgm:pt>
    <dgm:pt modelId="{69AF7FCF-E90C-4531-94D6-61835277C917}" type="pres">
      <dgm:prSet presAssocID="{8B0044C4-1D60-4172-A6A4-334CE2515D6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2FDAD3-82A3-404D-95DF-9ECCBCF5C47E}" type="pres">
      <dgm:prSet presAssocID="{8B0044C4-1D60-4172-A6A4-334CE2515D6A}" presName="spNode" presStyleCnt="0"/>
      <dgm:spPr/>
    </dgm:pt>
    <dgm:pt modelId="{EC7C3B2C-8619-40A4-8B1B-6BA8DFCA45BD}" type="pres">
      <dgm:prSet presAssocID="{F740C825-1729-4C0D-80DE-8A3F2C5B4D77}" presName="sibTrans" presStyleLbl="sibTrans1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289F876E-2774-4AC8-B1CE-7B63480C30EA}" srcId="{F3B1C540-8D71-4B49-A093-0E94AFF5D498}" destId="{8B0044C4-1D60-4172-A6A4-334CE2515D6A}" srcOrd="4" destOrd="0" parTransId="{E2BC6443-03B1-4D51-8B8D-BF9845F2A46E}" sibTransId="{F740C825-1729-4C0D-80DE-8A3F2C5B4D77}"/>
    <dgm:cxn modelId="{6AB03351-3168-4733-A284-FD80E60A2F34}" srcId="{F3B1C540-8D71-4B49-A093-0E94AFF5D498}" destId="{88AF355C-EE83-4191-B209-C885378BCDBC}" srcOrd="0" destOrd="0" parTransId="{A5DD562E-773F-4AE9-911E-6CE6D872CCC7}" sibTransId="{2C999141-9AE1-4042-B122-10772427A214}"/>
    <dgm:cxn modelId="{1008E164-5180-412A-B2C3-56B36399D622}" type="presOf" srcId="{8B0044C4-1D60-4172-A6A4-334CE2515D6A}" destId="{69AF7FCF-E90C-4531-94D6-61835277C917}" srcOrd="0" destOrd="0" presId="urn:microsoft.com/office/officeart/2005/8/layout/cycle6"/>
    <dgm:cxn modelId="{8A59C76C-26F2-4D7C-B4B2-9018BA762EAD}" type="presOf" srcId="{F740C825-1729-4C0D-80DE-8A3F2C5B4D77}" destId="{EC7C3B2C-8619-40A4-8B1B-6BA8DFCA45BD}" srcOrd="0" destOrd="0" presId="urn:microsoft.com/office/officeart/2005/8/layout/cycle6"/>
    <dgm:cxn modelId="{06E11E97-0783-40C0-B1F8-F076FA8C8A65}" type="presOf" srcId="{17AE4504-3263-4D0F-90E2-C0548581F8EA}" destId="{9A0A3EB2-38C6-4241-836A-10AE81F855E0}" srcOrd="0" destOrd="0" presId="urn:microsoft.com/office/officeart/2005/8/layout/cycle6"/>
    <dgm:cxn modelId="{97F7801D-A9E3-4F6B-8810-F50658817B81}" type="presOf" srcId="{88AF355C-EE83-4191-B209-C885378BCDBC}" destId="{39CE1AAD-079E-4F17-B6BD-05E6F507FF68}" srcOrd="0" destOrd="0" presId="urn:microsoft.com/office/officeart/2005/8/layout/cycle6"/>
    <dgm:cxn modelId="{D627DCA8-CA98-42DC-9489-06FCE3985C53}" srcId="{F3B1C540-8D71-4B49-A093-0E94AFF5D498}" destId="{45086757-A79E-49F2-83D8-90DD3B840A81}" srcOrd="3" destOrd="0" parTransId="{9296FC8B-C5EE-4D6B-8387-22BC812769C1}" sibTransId="{EE5CBF75-1B8A-4FCE-B640-E84C81C76785}"/>
    <dgm:cxn modelId="{0E928607-3008-4B58-9606-72B938E5B7DD}" srcId="{F3B1C540-8D71-4B49-A093-0E94AFF5D498}" destId="{17AE4504-3263-4D0F-90E2-C0548581F8EA}" srcOrd="1" destOrd="0" parTransId="{DE35C20D-5966-47D8-BCC8-29E6E6F1CD08}" sibTransId="{DEA6DE9A-0E07-4DE4-B1AA-A935F35C1511}"/>
    <dgm:cxn modelId="{8A71774F-367B-4626-8BB6-1B3CF2C92DB0}" type="presOf" srcId="{DEA6DE9A-0E07-4DE4-B1AA-A935F35C1511}" destId="{9DAC7ECA-957C-411C-9A9F-3C9819670A13}" srcOrd="0" destOrd="0" presId="urn:microsoft.com/office/officeart/2005/8/layout/cycle6"/>
    <dgm:cxn modelId="{E800DB8F-934B-42DB-88EF-D00521D5C450}" type="presOf" srcId="{79191516-E9FE-4AD0-949B-428CA9DF92CD}" destId="{18EA7985-1B53-4769-8C27-B768EB1E31BF}" srcOrd="0" destOrd="0" presId="urn:microsoft.com/office/officeart/2005/8/layout/cycle6"/>
    <dgm:cxn modelId="{05D2B440-7C1A-4C43-8FFB-0D4395B5402E}" type="presOf" srcId="{2C999141-9AE1-4042-B122-10772427A214}" destId="{52A27DB4-905E-4A20-9908-CEF56D2BDB4C}" srcOrd="0" destOrd="0" presId="urn:microsoft.com/office/officeart/2005/8/layout/cycle6"/>
    <dgm:cxn modelId="{96E959FA-32E7-424B-8BD1-6E4E6A03ED45}" type="presOf" srcId="{EE5CBF75-1B8A-4FCE-B640-E84C81C76785}" destId="{C53AEB64-5069-4C56-8D74-FD39EB45CE8B}" srcOrd="0" destOrd="0" presId="urn:microsoft.com/office/officeart/2005/8/layout/cycle6"/>
    <dgm:cxn modelId="{FF755DA8-617E-4391-BA83-6585AC1F601A}" srcId="{F3B1C540-8D71-4B49-A093-0E94AFF5D498}" destId="{79191516-E9FE-4AD0-949B-428CA9DF92CD}" srcOrd="2" destOrd="0" parTransId="{0A83E9E0-DC67-4BC5-94B6-C192044D0428}" sibTransId="{10C2C7AE-A4E1-4122-A4B5-3E38DDEED43E}"/>
    <dgm:cxn modelId="{AFBE9C7E-1D25-4E55-A85E-1BA948E645A4}" type="presOf" srcId="{10C2C7AE-A4E1-4122-A4B5-3E38DDEED43E}" destId="{6DA89F1A-B5A9-4B91-813D-D7E90E5A526F}" srcOrd="0" destOrd="0" presId="urn:microsoft.com/office/officeart/2005/8/layout/cycle6"/>
    <dgm:cxn modelId="{B0F81985-2F90-4D76-A8B2-1F4167EDC0AF}" type="presOf" srcId="{45086757-A79E-49F2-83D8-90DD3B840A81}" destId="{DC1FA56E-1894-481D-98A2-76243DE0158B}" srcOrd="0" destOrd="0" presId="urn:microsoft.com/office/officeart/2005/8/layout/cycle6"/>
    <dgm:cxn modelId="{C186D3D9-8EA5-4C58-8E2E-8FC6BBD691A5}" type="presOf" srcId="{F3B1C540-8D71-4B49-A093-0E94AFF5D498}" destId="{DF8E96EB-7B17-4BB7-A732-9B33660D4F9A}" srcOrd="0" destOrd="0" presId="urn:microsoft.com/office/officeart/2005/8/layout/cycle6"/>
    <dgm:cxn modelId="{685F60A2-7FE5-4A59-A279-BF43E3DAF22C}" type="presParOf" srcId="{DF8E96EB-7B17-4BB7-A732-9B33660D4F9A}" destId="{39CE1AAD-079E-4F17-B6BD-05E6F507FF68}" srcOrd="0" destOrd="0" presId="urn:microsoft.com/office/officeart/2005/8/layout/cycle6"/>
    <dgm:cxn modelId="{9946D79E-432C-49A0-991B-217CD7E6DBF5}" type="presParOf" srcId="{DF8E96EB-7B17-4BB7-A732-9B33660D4F9A}" destId="{3E52B6F1-1172-4027-A8DD-961BC4DF2AB6}" srcOrd="1" destOrd="0" presId="urn:microsoft.com/office/officeart/2005/8/layout/cycle6"/>
    <dgm:cxn modelId="{ACB2BEF0-204F-404C-ADEE-41485DC14B55}" type="presParOf" srcId="{DF8E96EB-7B17-4BB7-A732-9B33660D4F9A}" destId="{52A27DB4-905E-4A20-9908-CEF56D2BDB4C}" srcOrd="2" destOrd="0" presId="urn:microsoft.com/office/officeart/2005/8/layout/cycle6"/>
    <dgm:cxn modelId="{0851981B-052C-4E5F-836C-DA253167CA9D}" type="presParOf" srcId="{DF8E96EB-7B17-4BB7-A732-9B33660D4F9A}" destId="{9A0A3EB2-38C6-4241-836A-10AE81F855E0}" srcOrd="3" destOrd="0" presId="urn:microsoft.com/office/officeart/2005/8/layout/cycle6"/>
    <dgm:cxn modelId="{8B0AECBB-8E03-4E11-B783-BF9CF55FCE1D}" type="presParOf" srcId="{DF8E96EB-7B17-4BB7-A732-9B33660D4F9A}" destId="{16495BF4-EA56-441F-9024-D2F5FDE091FC}" srcOrd="4" destOrd="0" presId="urn:microsoft.com/office/officeart/2005/8/layout/cycle6"/>
    <dgm:cxn modelId="{2B92265D-2953-4A89-BD4E-F93672694387}" type="presParOf" srcId="{DF8E96EB-7B17-4BB7-A732-9B33660D4F9A}" destId="{9DAC7ECA-957C-411C-9A9F-3C9819670A13}" srcOrd="5" destOrd="0" presId="urn:microsoft.com/office/officeart/2005/8/layout/cycle6"/>
    <dgm:cxn modelId="{536CD533-2D41-47EE-B2EA-33FBD9D9994A}" type="presParOf" srcId="{DF8E96EB-7B17-4BB7-A732-9B33660D4F9A}" destId="{18EA7985-1B53-4769-8C27-B768EB1E31BF}" srcOrd="6" destOrd="0" presId="urn:microsoft.com/office/officeart/2005/8/layout/cycle6"/>
    <dgm:cxn modelId="{17FB2940-FBF1-49E0-A7CD-4ABF304098E6}" type="presParOf" srcId="{DF8E96EB-7B17-4BB7-A732-9B33660D4F9A}" destId="{6E240EAD-064D-47A7-AEC8-7DDE4F2AEA1B}" srcOrd="7" destOrd="0" presId="urn:microsoft.com/office/officeart/2005/8/layout/cycle6"/>
    <dgm:cxn modelId="{74B1ED4C-0694-4C8C-BB9B-E404B90897C3}" type="presParOf" srcId="{DF8E96EB-7B17-4BB7-A732-9B33660D4F9A}" destId="{6DA89F1A-B5A9-4B91-813D-D7E90E5A526F}" srcOrd="8" destOrd="0" presId="urn:microsoft.com/office/officeart/2005/8/layout/cycle6"/>
    <dgm:cxn modelId="{EC88FB01-2874-471E-8456-C711E1AF5236}" type="presParOf" srcId="{DF8E96EB-7B17-4BB7-A732-9B33660D4F9A}" destId="{DC1FA56E-1894-481D-98A2-76243DE0158B}" srcOrd="9" destOrd="0" presId="urn:microsoft.com/office/officeart/2005/8/layout/cycle6"/>
    <dgm:cxn modelId="{942E8BB6-3FFA-4A8B-9D82-7AF3AB8BEDB3}" type="presParOf" srcId="{DF8E96EB-7B17-4BB7-A732-9B33660D4F9A}" destId="{0E70CB08-9F87-42B7-8292-E3737B06AC8F}" srcOrd="10" destOrd="0" presId="urn:microsoft.com/office/officeart/2005/8/layout/cycle6"/>
    <dgm:cxn modelId="{B2218E3A-0491-4450-85E9-DF87C0F8CF42}" type="presParOf" srcId="{DF8E96EB-7B17-4BB7-A732-9B33660D4F9A}" destId="{C53AEB64-5069-4C56-8D74-FD39EB45CE8B}" srcOrd="11" destOrd="0" presId="urn:microsoft.com/office/officeart/2005/8/layout/cycle6"/>
    <dgm:cxn modelId="{1D466B29-002D-4406-BA98-4E0B9DB413BC}" type="presParOf" srcId="{DF8E96EB-7B17-4BB7-A732-9B33660D4F9A}" destId="{69AF7FCF-E90C-4531-94D6-61835277C917}" srcOrd="12" destOrd="0" presId="urn:microsoft.com/office/officeart/2005/8/layout/cycle6"/>
    <dgm:cxn modelId="{A0165229-4971-414F-9A50-AE08813BEDE7}" type="presParOf" srcId="{DF8E96EB-7B17-4BB7-A732-9B33660D4F9A}" destId="{072FDAD3-82A3-404D-95DF-9ECCBCF5C47E}" srcOrd="13" destOrd="0" presId="urn:microsoft.com/office/officeart/2005/8/layout/cycle6"/>
    <dgm:cxn modelId="{8D9DF98F-D4BB-4D65-B1D5-76C2EB10CB1B}" type="presParOf" srcId="{DF8E96EB-7B17-4BB7-A732-9B33660D4F9A}" destId="{EC7C3B2C-8619-40A4-8B1B-6BA8DFCA45B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2" y="2004468"/>
            <a:ext cx="4158854" cy="921401"/>
          </a:xfrm>
        </p:spPr>
        <p:txBody>
          <a:bodyPr/>
          <a:lstStyle>
            <a:lvl1pPr marL="0" indent="0" algn="ctr">
              <a:buNone/>
              <a:defRPr sz="1400"/>
            </a:lvl1pPr>
            <a:lvl2pPr marL="259705" indent="0" algn="ctr">
              <a:buNone/>
              <a:defRPr sz="1100"/>
            </a:lvl2pPr>
            <a:lvl3pPr marL="519410" indent="0" algn="ctr">
              <a:buNone/>
              <a:defRPr sz="1000"/>
            </a:lvl3pPr>
            <a:lvl4pPr marL="779115" indent="0" algn="ctr">
              <a:buNone/>
              <a:defRPr sz="900"/>
            </a:lvl4pPr>
            <a:lvl5pPr marL="1038820" indent="0" algn="ctr">
              <a:buNone/>
              <a:defRPr sz="900"/>
            </a:lvl5pPr>
            <a:lvl6pPr marL="1298525" indent="0" algn="ctr">
              <a:buNone/>
              <a:defRPr sz="900"/>
            </a:lvl6pPr>
            <a:lvl7pPr marL="1558230" indent="0" algn="ctr">
              <a:buNone/>
              <a:defRPr sz="900"/>
            </a:lvl7pPr>
            <a:lvl8pPr marL="1817936" indent="0" algn="ctr">
              <a:buNone/>
              <a:defRPr sz="900"/>
            </a:lvl8pPr>
            <a:lvl9pPr marL="2077640" indent="0" algn="ctr">
              <a:buNone/>
              <a:defRPr sz="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8AC64-50F2-410A-BFA9-BCC4219FB39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791C4-890F-4590-A26C-2ECF1C0089A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60F07-7E11-4696-BE78-D17B93189F1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68C56-6F73-49FC-9D36-61DEC3DCF84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1" cy="323418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1AA1F-9F10-4580-A66B-52634F08936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55007-481F-429B-810D-B8310B56729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75272-4521-4EA0-9DBC-C5F253DFBCD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D8E2-4745-4334-A97F-D1985EC3D78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39"/>
            <a:ext cx="4782681" cy="1587495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597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94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91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3882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98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582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1793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7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99884-F0AF-4599-9606-84D99D92D31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427A1-0018-49EC-A72A-06EAFD89EE8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28" y="1015927"/>
            <a:ext cx="2356684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6" y="1015927"/>
            <a:ext cx="2356684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69F4F-B9BA-4EB5-B2AE-1EC7DD768FF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BC7E-CBB0-4135-A379-3AA30AB2056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1" y="935536"/>
            <a:ext cx="2345853" cy="45849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9705" indent="0">
              <a:buNone/>
              <a:defRPr sz="1100" b="1"/>
            </a:lvl2pPr>
            <a:lvl3pPr marL="519410" indent="0">
              <a:buNone/>
              <a:defRPr sz="1000" b="1"/>
            </a:lvl3pPr>
            <a:lvl4pPr marL="779115" indent="0">
              <a:buNone/>
              <a:defRPr sz="900" b="1"/>
            </a:lvl4pPr>
            <a:lvl5pPr marL="1038820" indent="0">
              <a:buNone/>
              <a:defRPr sz="900" b="1"/>
            </a:lvl5pPr>
            <a:lvl6pPr marL="1298525" indent="0">
              <a:buNone/>
              <a:defRPr sz="900" b="1"/>
            </a:lvl6pPr>
            <a:lvl7pPr marL="1558230" indent="0">
              <a:buNone/>
              <a:defRPr sz="900" b="1"/>
            </a:lvl7pPr>
            <a:lvl8pPr marL="1817936" indent="0">
              <a:buNone/>
              <a:defRPr sz="900" b="1"/>
            </a:lvl8pPr>
            <a:lvl9pPr marL="2077640" indent="0">
              <a:buNone/>
              <a:defRPr sz="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1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6"/>
            <a:ext cx="2357406" cy="45849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9705" indent="0">
              <a:buNone/>
              <a:defRPr sz="1100" b="1"/>
            </a:lvl2pPr>
            <a:lvl3pPr marL="519410" indent="0">
              <a:buNone/>
              <a:defRPr sz="1000" b="1"/>
            </a:lvl3pPr>
            <a:lvl4pPr marL="779115" indent="0">
              <a:buNone/>
              <a:defRPr sz="900" b="1"/>
            </a:lvl4pPr>
            <a:lvl5pPr marL="1038820" indent="0">
              <a:buNone/>
              <a:defRPr sz="900" b="1"/>
            </a:lvl5pPr>
            <a:lvl6pPr marL="1298525" indent="0">
              <a:buNone/>
              <a:defRPr sz="900" b="1"/>
            </a:lvl6pPr>
            <a:lvl7pPr marL="1558230" indent="0">
              <a:buNone/>
              <a:defRPr sz="900" b="1"/>
            </a:lvl7pPr>
            <a:lvl8pPr marL="1817936" indent="0">
              <a:buNone/>
              <a:defRPr sz="900" b="1"/>
            </a:lvl8pPr>
            <a:lvl9pPr marL="2077640" indent="0">
              <a:buNone/>
              <a:defRPr sz="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29B0A-D46F-4929-B26A-4B607AF74DC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3A822-17F4-4D5B-985E-C676D85B79F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0B27C-EB8A-4D78-89F8-555751F4E13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DFAD5-131B-4B87-A7F3-6EAD6D59590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67A2D-F831-4404-8A87-CFBBA9E1E545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3A986-B80B-4C06-A4C1-F96CB6DF752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54424"/>
            <a:ext cx="1788451" cy="890482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1" y="1144905"/>
            <a:ext cx="1788451" cy="2121078"/>
          </a:xfrm>
        </p:spPr>
        <p:txBody>
          <a:bodyPr/>
          <a:lstStyle>
            <a:lvl1pPr marL="0" indent="0">
              <a:buNone/>
              <a:defRPr sz="900"/>
            </a:lvl1pPr>
            <a:lvl2pPr marL="259705" indent="0">
              <a:buNone/>
              <a:defRPr sz="800"/>
            </a:lvl2pPr>
            <a:lvl3pPr marL="519410" indent="0">
              <a:buNone/>
              <a:defRPr sz="700"/>
            </a:lvl3pPr>
            <a:lvl4pPr marL="779115" indent="0">
              <a:buNone/>
              <a:defRPr sz="600"/>
            </a:lvl4pPr>
            <a:lvl5pPr marL="1038820" indent="0">
              <a:buNone/>
              <a:defRPr sz="600"/>
            </a:lvl5pPr>
            <a:lvl6pPr marL="1298525" indent="0">
              <a:buNone/>
              <a:defRPr sz="600"/>
            </a:lvl6pPr>
            <a:lvl7pPr marL="1558230" indent="0">
              <a:buNone/>
              <a:defRPr sz="600"/>
            </a:lvl7pPr>
            <a:lvl8pPr marL="1817936" indent="0">
              <a:buNone/>
              <a:defRPr sz="600"/>
            </a:lvl8pPr>
            <a:lvl9pPr marL="207764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13FE0-AC56-4465-9450-788B1278440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54FA2-757A-4735-8726-C2EE44B6D925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54424"/>
            <a:ext cx="1788451" cy="890482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9705" indent="0">
              <a:buNone/>
              <a:defRPr sz="1600"/>
            </a:lvl2pPr>
            <a:lvl3pPr marL="519410" indent="0">
              <a:buNone/>
              <a:defRPr sz="1400"/>
            </a:lvl3pPr>
            <a:lvl4pPr marL="779115" indent="0">
              <a:buNone/>
              <a:defRPr sz="1100"/>
            </a:lvl4pPr>
            <a:lvl5pPr marL="1038820" indent="0">
              <a:buNone/>
              <a:defRPr sz="1100"/>
            </a:lvl5pPr>
            <a:lvl6pPr marL="1298525" indent="0">
              <a:buNone/>
              <a:defRPr sz="1100"/>
            </a:lvl6pPr>
            <a:lvl7pPr marL="1558230" indent="0">
              <a:buNone/>
              <a:defRPr sz="1100"/>
            </a:lvl7pPr>
            <a:lvl8pPr marL="1817936" indent="0">
              <a:buNone/>
              <a:defRPr sz="1100"/>
            </a:lvl8pPr>
            <a:lvl9pPr marL="2077640" indent="0">
              <a:buNone/>
              <a:defRPr sz="11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1" y="1144905"/>
            <a:ext cx="1788451" cy="2121078"/>
          </a:xfrm>
        </p:spPr>
        <p:txBody>
          <a:bodyPr/>
          <a:lstStyle>
            <a:lvl1pPr marL="0" indent="0">
              <a:buNone/>
              <a:defRPr sz="900"/>
            </a:lvl1pPr>
            <a:lvl2pPr marL="259705" indent="0">
              <a:buNone/>
              <a:defRPr sz="800"/>
            </a:lvl2pPr>
            <a:lvl3pPr marL="519410" indent="0">
              <a:buNone/>
              <a:defRPr sz="700"/>
            </a:lvl3pPr>
            <a:lvl4pPr marL="779115" indent="0">
              <a:buNone/>
              <a:defRPr sz="600"/>
            </a:lvl4pPr>
            <a:lvl5pPr marL="1038820" indent="0">
              <a:buNone/>
              <a:defRPr sz="600"/>
            </a:lvl5pPr>
            <a:lvl6pPr marL="1298525" indent="0">
              <a:buNone/>
              <a:defRPr sz="600"/>
            </a:lvl6pPr>
            <a:lvl7pPr marL="1558230" indent="0">
              <a:buNone/>
              <a:defRPr sz="600"/>
            </a:lvl7pPr>
            <a:lvl8pPr marL="1817936" indent="0">
              <a:buNone/>
              <a:defRPr sz="600"/>
            </a:lvl8pPr>
            <a:lvl9pPr marL="207764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F89C5-A930-4B2A-8E45-0398FD9499A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21375-67D9-4A68-B55A-50A6641CC0F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385041F-58C9-4753-A531-9BD8EB4B3CB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C45C2F-4E94-45E4-B8C3-2CE343DEB415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5191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91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2pPr>
      <a:lvl3pPr algn="l" defTabSz="5191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3pPr>
      <a:lvl4pPr algn="l" defTabSz="5191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4pPr>
      <a:lvl5pPr algn="l" defTabSz="5191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5191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5191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5191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519113" rtl="0" fontAlgn="base">
        <a:lnSpc>
          <a:spcPct val="90000"/>
        </a:lnSpc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128588" indent="-128588" algn="l" defTabSz="519113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8938" indent="-128588" algn="l" defTabSz="519113" rtl="0" eaLnBrk="0" fontAlgn="base" hangingPunct="0">
        <a:lnSpc>
          <a:spcPct val="90000"/>
        </a:lnSpc>
        <a:spcBef>
          <a:spcPts val="288"/>
        </a:spcBef>
        <a:spcAft>
          <a:spcPct val="0"/>
        </a:spcAft>
        <a:buFont typeface="Arial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47700" indent="-128588" algn="l" defTabSz="519113" rtl="0" eaLnBrk="0" fontAlgn="base" hangingPunct="0">
        <a:lnSpc>
          <a:spcPct val="90000"/>
        </a:lnSpc>
        <a:spcBef>
          <a:spcPts val="288"/>
        </a:spcBef>
        <a:spcAft>
          <a:spcPct val="0"/>
        </a:spcAft>
        <a:buFont typeface="Arial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8050" indent="-128588" algn="l" defTabSz="519113" rtl="0" eaLnBrk="0" fontAlgn="base" hangingPunct="0">
        <a:lnSpc>
          <a:spcPct val="90000"/>
        </a:lnSpc>
        <a:spcBef>
          <a:spcPts val="288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68400" indent="-128588" algn="l" defTabSz="519113" rtl="0" eaLnBrk="0" fontAlgn="base" hangingPunct="0">
        <a:lnSpc>
          <a:spcPct val="90000"/>
        </a:lnSpc>
        <a:spcBef>
          <a:spcPts val="288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28378" indent="-129853" algn="l" defTabSz="519410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88083" indent="-129853" algn="l" defTabSz="519410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788" indent="-129853" algn="l" defTabSz="519410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207493" indent="-129853" algn="l" defTabSz="519410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9705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9410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9115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38820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8525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58230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17936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77640" algn="l" defTabSz="519410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4345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4346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4347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600075" y="1490663"/>
            <a:ext cx="2032000" cy="160337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600075" y="1668463"/>
            <a:ext cx="2032000" cy="1587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600075" y="1844675"/>
            <a:ext cx="2032000" cy="160338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600075" y="2022475"/>
            <a:ext cx="2032000" cy="1587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600075" y="2198688"/>
            <a:ext cx="2032000" cy="160337"/>
          </a:xfrm>
          <a:prstGeom prst="rect">
            <a:avLst/>
          </a:prstGeom>
          <a:solidFill>
            <a:srgbClr val="FF5B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aphicFrame>
        <p:nvGraphicFramePr>
          <p:cNvPr id="13" name="図表 12"/>
          <p:cNvGraphicFramePr/>
          <p:nvPr/>
        </p:nvGraphicFramePr>
        <p:xfrm>
          <a:off x="2313946" y="1464109"/>
          <a:ext cx="3131728" cy="1854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986738" y="306570"/>
            <a:ext cx="1631400" cy="35403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ヨガスタジオ</a:t>
            </a:r>
          </a:p>
        </p:txBody>
      </p:sp>
      <p:sp>
        <p:nvSpPr>
          <p:cNvPr id="15370" name="テキスト ボックス 27"/>
          <p:cNvSpPr txBox="1">
            <a:spLocks noChangeArrowheads="1"/>
          </p:cNvSpPr>
          <p:nvPr/>
        </p:nvSpPr>
        <p:spPr bwMode="auto">
          <a:xfrm>
            <a:off x="1187450" y="706438"/>
            <a:ext cx="32305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2700">
                <a:solidFill>
                  <a:schemeClr val="accent1"/>
                </a:solidFill>
                <a:latin typeface="Snap ITC" pitchFamily="82" charset="0"/>
                <a:ea typeface="FontopoSUNNYDAY"/>
                <a:cs typeface="FontopoSUNNYDAY"/>
              </a:rPr>
              <a:t>STUDIO</a:t>
            </a:r>
            <a:r>
              <a:rPr lang="ja-JP" altLang="en-US" sz="2700">
                <a:solidFill>
                  <a:schemeClr val="accent1"/>
                </a:solidFill>
                <a:latin typeface="Snap ITC" pitchFamily="82" charset="0"/>
                <a:ea typeface="FontopoSUNNYDAY"/>
                <a:cs typeface="FontopoSUNNYDAY"/>
              </a:rPr>
              <a:t> </a:t>
            </a:r>
            <a:r>
              <a:rPr lang="en-US" altLang="ja-JP" sz="2700">
                <a:solidFill>
                  <a:schemeClr val="accent1"/>
                </a:solidFill>
                <a:latin typeface="Snap ITC" pitchFamily="82" charset="0"/>
                <a:ea typeface="FontopoSUNNYDAY"/>
                <a:cs typeface="FontopoSUNNYDAY"/>
              </a:rPr>
              <a:t>ASKUL</a:t>
            </a:r>
            <a:endParaRPr lang="ja-JP" altLang="en-US" sz="2700">
              <a:solidFill>
                <a:schemeClr val="accent1"/>
              </a:solidFill>
              <a:latin typeface="Snap ITC" pitchFamily="82" charset="0"/>
              <a:ea typeface="FontopoSUNNYDAY"/>
              <a:cs typeface="FontopoSUNNYDAY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2000" y="2536825"/>
            <a:ext cx="1809750" cy="755650"/>
          </a:xfrm>
          <a:prstGeom prst="rect">
            <a:avLst/>
          </a:prstGeom>
          <a:noFill/>
        </p:spPr>
        <p:txBody>
          <a:bodyPr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月曜日～木曜日　１０時～１１時　</a:t>
            </a:r>
            <a:endParaRPr lang="en-US" altLang="ja-JP" sz="800" b="1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１４時～１５時</a:t>
            </a:r>
          </a:p>
          <a:p>
            <a:pPr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金曜日　　　　　１７時～１８時</a:t>
            </a:r>
          </a:p>
          <a:p>
            <a:pPr defTabSz="51052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　　　　　　９時～１０時</a:t>
            </a:r>
            <a:endParaRPr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6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不定休なのでお電話でご確認ください。</a:t>
            </a:r>
          </a:p>
        </p:txBody>
      </p:sp>
      <p:sp>
        <p:nvSpPr>
          <p:cNvPr id="15372" name="テキスト ボックス 31"/>
          <p:cNvSpPr txBox="1">
            <a:spLocks noChangeArrowheads="1"/>
          </p:cNvSpPr>
          <p:nvPr/>
        </p:nvSpPr>
        <p:spPr bwMode="auto">
          <a:xfrm>
            <a:off x="639763" y="1508125"/>
            <a:ext cx="20415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未経験の方、大歓迎！</a:t>
            </a:r>
          </a:p>
          <a:p>
            <a:pPr>
              <a:lnSpc>
                <a:spcPct val="150000"/>
              </a:lnSpc>
            </a:pP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１回（１時間）￥１，５００チケット制。</a:t>
            </a:r>
          </a:p>
          <a:p>
            <a:pPr>
              <a:lnSpc>
                <a:spcPct val="150000"/>
              </a:lnSpc>
            </a:pP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お得な回数券もあります。</a:t>
            </a:r>
          </a:p>
          <a:p>
            <a:pPr>
              <a:lnSpc>
                <a:spcPct val="150000"/>
              </a:lnSpc>
            </a:pP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レンタルマット無料。</a:t>
            </a:r>
          </a:p>
          <a:p>
            <a:pPr>
              <a:lnSpc>
                <a:spcPct val="150000"/>
              </a:lnSpc>
            </a:pPr>
            <a:r>
              <a:rPr lang="ja-JP" altLang="en-US" sz="8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プライベートレッスンも承ります。</a:t>
            </a:r>
          </a:p>
        </p:txBody>
      </p:sp>
      <p:pic>
        <p:nvPicPr>
          <p:cNvPr id="15373" name="図 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5550125">
            <a:off x="210344" y="-384969"/>
            <a:ext cx="8778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図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8" y="2070100"/>
            <a:ext cx="7572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図 1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5919016" flipH="1">
            <a:off x="4422776" y="-280988"/>
            <a:ext cx="900112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/>
        </p:nvSpPr>
        <p:spPr>
          <a:xfrm>
            <a:off x="0" y="3398838"/>
            <a:ext cx="5545138" cy="4175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4" name="正方形/長方形 33"/>
          <p:cNvSpPr>
            <a:spLocks noChangeArrowheads="1"/>
          </p:cNvSpPr>
          <p:nvPr/>
        </p:nvSpPr>
        <p:spPr bwMode="auto">
          <a:xfrm>
            <a:off x="2109788" y="3486150"/>
            <a:ext cx="1878012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 マンション豊洲</a:t>
            </a:r>
            <a:r>
              <a:rPr lang="en-US" altLang="ja-JP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  <a:r>
              <a:rPr lang="ja-JP" altLang="en-US" sz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号室　</a:t>
            </a:r>
          </a:p>
        </p:txBody>
      </p:sp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363538" y="3467100"/>
            <a:ext cx="1660525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5400000" algn="t" rotWithShape="0">
              <a:srgbClr val="000000">
                <a:alpha val="39999"/>
              </a:srgbClr>
            </a:outerShdw>
          </a:effectLst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ヨガスタジオ </a:t>
            </a:r>
            <a:r>
              <a:rPr lang="en-US" altLang="ja-JP" sz="800" dirty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STUDIO</a:t>
            </a:r>
            <a:r>
              <a:rPr lang="ja-JP" altLang="en-US" sz="800" dirty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solidFill>
                  <a:schemeClr val="bg1"/>
                </a:solidFill>
                <a:latin typeface="Snap ITC" panose="04040A07060A02020202" pitchFamily="82" charset="0"/>
                <a:ea typeface="メイリオ" panose="020B0604030504040204" pitchFamily="50" charset="-128"/>
              </a:rPr>
              <a:t>ASKUL</a:t>
            </a:r>
            <a:endParaRPr lang="ja-JP" altLang="en-US" sz="800" dirty="0">
              <a:solidFill>
                <a:schemeClr val="bg1"/>
              </a:solidFill>
              <a:latin typeface="Snap ITC" panose="04040A07060A02020202" pitchFamily="82" charset="0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auto">
          <a:xfrm>
            <a:off x="4133850" y="3460750"/>
            <a:ext cx="9080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-5</a:t>
            </a:r>
            <a:r>
              <a:rPr lang="en-US" altLang="ja-JP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678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7800" y="3463925"/>
            <a:ext cx="146050" cy="1460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381" name="正方形/長方形 25"/>
          <p:cNvSpPr>
            <a:spLocks noChangeArrowheads="1"/>
          </p:cNvSpPr>
          <p:nvPr/>
        </p:nvSpPr>
        <p:spPr bwMode="auto">
          <a:xfrm>
            <a:off x="1076325" y="1173163"/>
            <a:ext cx="3389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00">
                <a:solidFill>
                  <a:srgbClr val="FF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いつでも見学できますので遊びにきてください。お待ちしております！</a:t>
            </a:r>
          </a:p>
        </p:txBody>
      </p:sp>
      <p:sp>
        <p:nvSpPr>
          <p:cNvPr id="29" name="フレーム 28"/>
          <p:cNvSpPr/>
          <p:nvPr/>
        </p:nvSpPr>
        <p:spPr>
          <a:xfrm>
            <a:off x="598488" y="2427288"/>
            <a:ext cx="2033587" cy="942975"/>
          </a:xfrm>
          <a:prstGeom prst="frame">
            <a:avLst>
              <a:gd name="adj1" fmla="val 6625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4</TotalTime>
  <Words>324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Arial</vt:lpstr>
      <vt:lpstr>ＭＳ Ｐゴシック</vt:lpstr>
      <vt:lpstr>Calibri Light</vt:lpstr>
      <vt:lpstr>Calibri</vt:lpstr>
      <vt:lpstr>HG丸ｺﾞｼｯｸM-PRO</vt:lpstr>
      <vt:lpstr>メイリオ</vt:lpstr>
      <vt:lpstr>Snap ITC</vt:lpstr>
      <vt:lpstr>FontopoSUNNYDAY</vt:lpstr>
      <vt:lpstr>Office テーマ</vt:lpstr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2013-07-10T10:24:15Z</dcterms:created>
  <dcterms:modified xsi:type="dcterms:W3CDTF">2013-09-19T03:43:39Z</dcterms:modified>
</cp:coreProperties>
</file>