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sldIdLst>
    <p:sldId id="258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7131"/>
    <a:srgbClr val="2C1B02"/>
    <a:srgbClr val="FFFFA7"/>
    <a:srgbClr val="CCFFFF"/>
    <a:srgbClr val="CC0000"/>
    <a:srgbClr val="EA0000"/>
    <a:srgbClr val="000000"/>
    <a:srgbClr val="66CCFF"/>
    <a:srgbClr val="3F64A8"/>
    <a:srgbClr val="4B6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1428" y="95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59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442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86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01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1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340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63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009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50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836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139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937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52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2530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 rot="5400000">
            <a:off x="-659670" y="659671"/>
            <a:ext cx="9094913" cy="7775573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9049055"/>
            <a:ext cx="7775575" cy="1860050"/>
          </a:xfrm>
          <a:prstGeom prst="rect">
            <a:avLst/>
          </a:prstGeom>
          <a:solidFill>
            <a:srgbClr val="3A7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849942" y="363131"/>
            <a:ext cx="6142038" cy="52322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ja-JP" altLang="en-US" sz="2800" b="1" dirty="0">
                <a:solidFill>
                  <a:srgbClr val="FFFFA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ひとりひとりにオーダーメイド教育</a:t>
            </a:r>
          </a:p>
        </p:txBody>
      </p:sp>
      <p:sp>
        <p:nvSpPr>
          <p:cNvPr id="39" name="テキスト ボックス 8"/>
          <p:cNvSpPr txBox="1"/>
          <p:nvPr/>
        </p:nvSpPr>
        <p:spPr>
          <a:xfrm>
            <a:off x="342269" y="8390690"/>
            <a:ext cx="7131601" cy="5818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15"/>
          <p:cNvSpPr txBox="1"/>
          <p:nvPr/>
        </p:nvSpPr>
        <p:spPr>
          <a:xfrm>
            <a:off x="1058639" y="834017"/>
            <a:ext cx="5724644" cy="5847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それぞれの生徒に合わせたカリキュラムを組み、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当塾独自の教材を使いながら、楽しく授業が受けられます！</a:t>
            </a:r>
          </a:p>
        </p:txBody>
      </p:sp>
      <p:sp>
        <p:nvSpPr>
          <p:cNvPr id="41" name="テキスト ボックス 16"/>
          <p:cNvSpPr txBox="1"/>
          <p:nvPr/>
        </p:nvSpPr>
        <p:spPr>
          <a:xfrm>
            <a:off x="910094" y="7005498"/>
            <a:ext cx="2989921" cy="1231106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52000"/>
              </a:scheme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授業：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3,000</a:t>
            </a: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42" name="テキスト ボックス 19"/>
          <p:cNvSpPr txBox="1"/>
          <p:nvPr/>
        </p:nvSpPr>
        <p:spPr>
          <a:xfrm>
            <a:off x="4073927" y="7005498"/>
            <a:ext cx="2989921" cy="1231106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52000"/>
              </a:scheme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授業：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90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650739" y="10468036"/>
            <a:ext cx="1823131" cy="3048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豊洲校舎　豊洲駅から</a:t>
            </a:r>
            <a:r>
              <a:rPr kumimoji="1" lang="en-US" altLang="ja-JP" sz="10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10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kumimoji="1" lang="en-US" altLang="ja-JP" sz="10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en-US" altLang="ja-JP" sz="10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en-US" altLang="ja-JP" sz="10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19322" y="6619246"/>
            <a:ext cx="5009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授業からでも受け付けています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4778" y="9362024"/>
            <a:ext cx="1864992" cy="1239054"/>
          </a:xfrm>
          <a:prstGeom prst="rect">
            <a:avLst/>
          </a:prstGeom>
        </p:spPr>
      </p:pic>
      <p:sp>
        <p:nvSpPr>
          <p:cNvPr id="36" name="テキスト ボックス 6"/>
          <p:cNvSpPr txBox="1"/>
          <p:nvPr/>
        </p:nvSpPr>
        <p:spPr>
          <a:xfrm>
            <a:off x="1348718" y="9229470"/>
            <a:ext cx="4288353" cy="87716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安心の個別</a:t>
            </a:r>
            <a:r>
              <a:rPr kumimoji="1" lang="ja-JP" altLang="en-US" sz="11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指導</a:t>
            </a:r>
          </a:p>
          <a:p>
            <a:r>
              <a:rPr kumimoji="1" lang="ja-JP" altLang="en-US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明日来個別指導塾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12"/>
          <p:cNvSpPr txBox="1"/>
          <p:nvPr/>
        </p:nvSpPr>
        <p:spPr>
          <a:xfrm>
            <a:off x="1348718" y="10046602"/>
            <a:ext cx="4204997" cy="80021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お申込み・お問い合わせは下記の電話番号までご連絡ください</a:t>
            </a:r>
            <a:endParaRPr kumimoji="1" lang="en-US" altLang="ja-JP" sz="1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36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  <a:endParaRPr kumimoji="1" lang="ja-JP" altLang="en-US" sz="3600" b="1" spc="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91993" y="8411701"/>
            <a:ext cx="708187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●個人授業のため、わからない箇所はすぐに質問ができるため、授業内での理解量が増えていました！（小</a:t>
            </a:r>
            <a:r>
              <a:rPr lang="en-US" altLang="ja-JP" sz="105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05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：母</a:t>
            </a:r>
            <a:r>
              <a:rPr lang="ja-JP" altLang="en-US" sz="105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05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●苦手な個所を重点的に教えてもらえるため、弱点を克服することができました！（中</a:t>
            </a:r>
            <a:r>
              <a:rPr lang="en-US" altLang="ja-JP" sz="105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05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：生徒本人）</a:t>
            </a:r>
            <a:endParaRPr lang="en-US" altLang="ja-JP" sz="105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323629" y="8177820"/>
            <a:ext cx="998273" cy="22894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42269" y="8177211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お客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様の声</a:t>
            </a:r>
            <a:endParaRPr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2406281"/>
            <a:ext cx="6781218" cy="4188137"/>
          </a:xfrm>
          <a:prstGeom prst="rect">
            <a:avLst/>
          </a:prstGeom>
          <a:scene3d>
            <a:camera prst="orthographicFront">
              <a:rot lat="0" lon="0" rev="60000"/>
            </a:camera>
            <a:lightRig rig="threePt" dir="t"/>
          </a:scene3d>
        </p:spPr>
      </p:pic>
      <p:sp>
        <p:nvSpPr>
          <p:cNvPr id="35" name="テキスト ボックス 5"/>
          <p:cNvSpPr txBox="1"/>
          <p:nvPr/>
        </p:nvSpPr>
        <p:spPr>
          <a:xfrm rot="21394097">
            <a:off x="1111040" y="3764966"/>
            <a:ext cx="5913798" cy="21544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0" b="1" spc="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夏季</a:t>
            </a:r>
            <a:r>
              <a:rPr kumimoji="1" lang="ja-JP" altLang="en-US" sz="8000" b="1" spc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講習</a:t>
            </a:r>
            <a:endParaRPr kumimoji="1" lang="en-US" altLang="ja-JP" sz="8000" b="1" spc="7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b="1" spc="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kumimoji="1" lang="ja-JP" altLang="en-US" sz="5400" b="1" spc="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塾募集</a:t>
            </a:r>
            <a:r>
              <a:rPr kumimoji="1" lang="ja-JP" altLang="en-US" sz="5400" b="1" spc="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します</a:t>
            </a:r>
            <a:r>
              <a:rPr kumimoji="1" lang="en-US" altLang="ja-JP" sz="5400" b="1" spc="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5400" b="1" spc="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9"/>
          <p:cNvSpPr txBox="1"/>
          <p:nvPr/>
        </p:nvSpPr>
        <p:spPr>
          <a:xfrm rot="21412174">
            <a:off x="918340" y="3065442"/>
            <a:ext cx="5843447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日～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週間の集中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講座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50863" y="1415447"/>
            <a:ext cx="6340197" cy="1015663"/>
          </a:xfrm>
          <a:prstGeom prst="rect">
            <a:avLst/>
          </a:prstGeom>
          <a:effectLst>
            <a:outerShdw blurRad="50800" dist="38100" dir="5400000" algn="t" rotWithShape="0">
              <a:srgbClr val="2C1B02">
                <a:alpha val="40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明日来個別指導塾</a:t>
            </a:r>
          </a:p>
        </p:txBody>
      </p:sp>
      <p:sp>
        <p:nvSpPr>
          <p:cNvPr id="64" name="円/楕円 63"/>
          <p:cNvSpPr/>
          <p:nvPr/>
        </p:nvSpPr>
        <p:spPr>
          <a:xfrm rot="21245961">
            <a:off x="384502" y="3691356"/>
            <a:ext cx="811322" cy="86343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中学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年生</a:t>
            </a:r>
          </a:p>
        </p:txBody>
      </p:sp>
      <p:sp>
        <p:nvSpPr>
          <p:cNvPr id="57" name="円/楕円 56"/>
          <p:cNvSpPr/>
          <p:nvPr/>
        </p:nvSpPr>
        <p:spPr>
          <a:xfrm rot="21245961">
            <a:off x="923835" y="4135525"/>
            <a:ext cx="811322" cy="86343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小学</a:t>
            </a:r>
            <a:endParaRPr kumimoji="1" lang="en-US" altLang="ja-JP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年生</a:t>
            </a:r>
          </a:p>
        </p:txBody>
      </p:sp>
      <p:sp>
        <p:nvSpPr>
          <p:cNvPr id="47" name="テキスト ボックス 4"/>
          <p:cNvSpPr txBox="1"/>
          <p:nvPr/>
        </p:nvSpPr>
        <p:spPr>
          <a:xfrm>
            <a:off x="1136112" y="3842295"/>
            <a:ext cx="466794" cy="2616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1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対象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5163671" y="9190218"/>
            <a:ext cx="2310199" cy="1247681"/>
            <a:chOff x="176338" y="7253140"/>
            <a:chExt cx="3069122" cy="1657557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176338" y="7253140"/>
              <a:ext cx="3069122" cy="1657557"/>
              <a:chOff x="176338" y="7253140"/>
              <a:chExt cx="3069122" cy="1657557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176338" y="7253140"/>
                <a:ext cx="3069122" cy="1657557"/>
                <a:chOff x="-4042216" y="5766933"/>
                <a:chExt cx="3069122" cy="1657557"/>
              </a:xfrm>
            </p:grpSpPr>
            <p:sp>
              <p:nvSpPr>
                <p:cNvPr id="32" name="角丸四角形 31"/>
                <p:cNvSpPr/>
                <p:nvPr/>
              </p:nvSpPr>
              <p:spPr>
                <a:xfrm>
                  <a:off x="-3413299" y="5766933"/>
                  <a:ext cx="2440205" cy="16575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ja-JP"/>
                  </a:defPPr>
                  <a:lvl1pPr marL="0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09504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19007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28511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38015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47518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057022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566526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076029" algn="l" defTabSz="1019007" rtl="0" eaLnBrk="1" latinLnBrk="0" hangingPunct="1">
                    <a:defRPr kumimoji="1" sz="2006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" name="グループ化 32"/>
                <p:cNvGrpSpPr/>
                <p:nvPr/>
              </p:nvGrpSpPr>
              <p:grpSpPr>
                <a:xfrm>
                  <a:off x="-4042216" y="5879394"/>
                  <a:ext cx="2958155" cy="1406770"/>
                  <a:chOff x="-233198" y="7616513"/>
                  <a:chExt cx="2958155" cy="1406770"/>
                </a:xfrm>
              </p:grpSpPr>
              <p:sp>
                <p:nvSpPr>
                  <p:cNvPr id="34" name="正方形/長方形 33"/>
                  <p:cNvSpPr/>
                  <p:nvPr/>
                </p:nvSpPr>
                <p:spPr>
                  <a:xfrm>
                    <a:off x="494037" y="7793978"/>
                    <a:ext cx="2198929" cy="103889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37" name="直線コネクタ 36"/>
                  <p:cNvCxnSpPr/>
                  <p:nvPr/>
                </p:nvCxnSpPr>
                <p:spPr>
                  <a:xfrm>
                    <a:off x="526028" y="7835874"/>
                    <a:ext cx="2198929" cy="5834"/>
                  </a:xfrm>
                  <a:prstGeom prst="line">
                    <a:avLst/>
                  </a:prstGeom>
                  <a:ln w="38100">
                    <a:solidFill>
                      <a:srgbClr val="FFFFCC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正方形/長方形 37"/>
                  <p:cNvSpPr/>
                  <p:nvPr/>
                </p:nvSpPr>
                <p:spPr>
                  <a:xfrm>
                    <a:off x="1129086" y="7732069"/>
                    <a:ext cx="793821" cy="216040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kumimoji="1" lang="ja-JP" altLang="en-US" sz="1050" dirty="0" smtClean="0">
                        <a:solidFill>
                          <a:sysClr val="windowText" lastClr="00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豊洲駅</a:t>
                    </a:r>
                    <a:endParaRPr kumimoji="1" lang="en-US" altLang="ja-JP" sz="1050" dirty="0" smtClean="0">
                      <a:solidFill>
                        <a:sysClr val="windowText" lastClr="00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44" name="正方形/長方形 43"/>
                  <p:cNvSpPr/>
                  <p:nvPr/>
                </p:nvSpPr>
                <p:spPr>
                  <a:xfrm>
                    <a:off x="697867" y="7616513"/>
                    <a:ext cx="45719" cy="1406770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正方形/長方形 44"/>
                  <p:cNvSpPr/>
                  <p:nvPr/>
                </p:nvSpPr>
                <p:spPr>
                  <a:xfrm rot="5400000">
                    <a:off x="1570641" y="7120835"/>
                    <a:ext cx="45719" cy="2198929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正方形/長方形 45"/>
                  <p:cNvSpPr/>
                  <p:nvPr/>
                </p:nvSpPr>
                <p:spPr>
                  <a:xfrm>
                    <a:off x="1552478" y="7948108"/>
                    <a:ext cx="70340" cy="1075175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正方形/長方形 48"/>
                  <p:cNvSpPr/>
                  <p:nvPr/>
                </p:nvSpPr>
                <p:spPr>
                  <a:xfrm rot="1847685">
                    <a:off x="625169" y="8469629"/>
                    <a:ext cx="1060723" cy="45719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正方形/長方形 49"/>
                  <p:cNvSpPr/>
                  <p:nvPr/>
                </p:nvSpPr>
                <p:spPr>
                  <a:xfrm rot="5400000">
                    <a:off x="2097499" y="8162965"/>
                    <a:ext cx="50445" cy="1140486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50"/>
                  <p:cNvSpPr/>
                  <p:nvPr/>
                </p:nvSpPr>
                <p:spPr>
                  <a:xfrm>
                    <a:off x="1650483" y="8274066"/>
                    <a:ext cx="72813" cy="72813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テキスト ボックス 28"/>
                  <p:cNvSpPr txBox="1"/>
                  <p:nvPr/>
                </p:nvSpPr>
                <p:spPr>
                  <a:xfrm>
                    <a:off x="1688583" y="8231419"/>
                    <a:ext cx="638774" cy="265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kumimoji="1" lang="ja-JP" altLang="en-US" sz="7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郵便局</a:t>
                    </a:r>
                    <a:endParaRPr kumimoji="1" lang="ja-JP" altLang="en-US" sz="7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5" name="円/楕円 54"/>
                  <p:cNvSpPr/>
                  <p:nvPr/>
                </p:nvSpPr>
                <p:spPr>
                  <a:xfrm>
                    <a:off x="1457457" y="8758431"/>
                    <a:ext cx="72813" cy="72813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テキスト ボックス 39"/>
                  <p:cNvSpPr txBox="1"/>
                  <p:nvPr/>
                </p:nvSpPr>
                <p:spPr>
                  <a:xfrm>
                    <a:off x="660579" y="8717469"/>
                    <a:ext cx="832635" cy="265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kumimoji="1" lang="ja-JP" altLang="en-US" sz="7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コンビニ</a:t>
                    </a:r>
                    <a:endParaRPr kumimoji="1" lang="ja-JP" altLang="en-US" sz="7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8" name="テキスト ボックス 41"/>
                  <p:cNvSpPr txBox="1"/>
                  <p:nvPr/>
                </p:nvSpPr>
                <p:spPr>
                  <a:xfrm>
                    <a:off x="-233198" y="8217252"/>
                    <a:ext cx="1726413" cy="4497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kumimoji="1" lang="ja-JP" altLang="en-US" sz="800" b="1" dirty="0" smtClean="0">
                        <a:solidFill>
                          <a:srgbClr val="3A713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明日来</a:t>
                    </a:r>
                    <a:endParaRPr kumimoji="1" lang="en-US" altLang="ja-JP" sz="800" b="1" dirty="0" smtClean="0">
                      <a:solidFill>
                        <a:srgbClr val="3A713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  <a:p>
                    <a:pPr algn="r"/>
                    <a:r>
                      <a:rPr kumimoji="1" lang="ja-JP" altLang="en-US" sz="800" b="1" dirty="0" smtClean="0">
                        <a:solidFill>
                          <a:srgbClr val="3A713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個別指導塾</a:t>
                    </a:r>
                    <a:endParaRPr kumimoji="1" lang="ja-JP" altLang="en-US" sz="800" b="1" dirty="0">
                      <a:solidFill>
                        <a:srgbClr val="3A713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9" name="星 5 58"/>
                  <p:cNvSpPr/>
                  <p:nvPr/>
                </p:nvSpPr>
                <p:spPr>
                  <a:xfrm>
                    <a:off x="1409447" y="8249925"/>
                    <a:ext cx="140756" cy="140756"/>
                  </a:xfrm>
                  <a:prstGeom prst="star5">
                    <a:avLst/>
                  </a:prstGeom>
                  <a:solidFill>
                    <a:srgbClr val="3A713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ja-JP"/>
                    </a:defPPr>
                    <a:lvl1pPr marL="0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09504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19007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28511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038015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547518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057022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566526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076029" algn="l" defTabSz="1019007" rtl="0" eaLnBrk="1" latinLnBrk="0" hangingPunct="1">
                      <a:defRPr kumimoji="1" sz="2006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" name="正方形/長方形 30"/>
              <p:cNvSpPr/>
              <p:nvPr/>
            </p:nvSpPr>
            <p:spPr>
              <a:xfrm>
                <a:off x="2599057" y="7966340"/>
                <a:ext cx="65404" cy="80603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1153122" y="7769389"/>
              <a:ext cx="789973" cy="265775"/>
              <a:chOff x="1153122" y="7769389"/>
              <a:chExt cx="789973" cy="265775"/>
            </a:xfrm>
          </p:grpSpPr>
          <p:sp>
            <p:nvSpPr>
              <p:cNvPr id="28" name="円/楕円 27"/>
              <p:cNvSpPr/>
              <p:nvPr/>
            </p:nvSpPr>
            <p:spPr>
              <a:xfrm>
                <a:off x="1866993" y="7859682"/>
                <a:ext cx="72813" cy="728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" name="テキスト ボックス 71"/>
              <p:cNvSpPr txBox="1"/>
              <p:nvPr/>
            </p:nvSpPr>
            <p:spPr>
              <a:xfrm>
                <a:off x="1153122" y="7769389"/>
                <a:ext cx="789973" cy="265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en-US" altLang="ja-JP" sz="7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ABC</a:t>
                </a:r>
                <a:r>
                  <a:rPr kumimoji="1" lang="ja-JP" altLang="en-US" sz="7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銀行</a:t>
                </a:r>
                <a:endParaRPr kumimoji="1" lang="ja-JP" altLang="en-US" sz="7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273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2013-07-10T10:25:08Z</dcterms:created>
  <dcterms:modified xsi:type="dcterms:W3CDTF">2013-07-10T10:25:18Z</dcterms:modified>
</cp:coreProperties>
</file>