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1"/>
    <p:sldMasterId id="2147483757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BD0D9"/>
    <a:srgbClr val="F271BB"/>
    <a:srgbClr val="FF66CC"/>
    <a:srgbClr val="FFFF99"/>
    <a:srgbClr val="17406D"/>
    <a:srgbClr val="F0EA19"/>
    <a:srgbClr val="FFFF66"/>
    <a:srgbClr val="0066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9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947" y="1785129"/>
            <a:ext cx="5831681" cy="3797500"/>
          </a:xfrm>
        </p:spPr>
        <p:txBody>
          <a:bodyPr anchor="b"/>
          <a:lstStyle>
            <a:lvl1pPr algn="ctr"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1531"/>
            </a:lvl1pPr>
            <a:lvl2pPr marL="291602" indent="0" algn="ctr">
              <a:buNone/>
              <a:defRPr sz="1276"/>
            </a:lvl2pPr>
            <a:lvl3pPr marL="583204" indent="0" algn="ctr">
              <a:buNone/>
              <a:defRPr sz="1148"/>
            </a:lvl3pPr>
            <a:lvl4pPr marL="874806" indent="0" algn="ctr">
              <a:buNone/>
              <a:defRPr sz="1020"/>
            </a:lvl4pPr>
            <a:lvl5pPr marL="1166409" indent="0" algn="ctr">
              <a:buNone/>
              <a:defRPr sz="1020"/>
            </a:lvl5pPr>
            <a:lvl6pPr marL="1458011" indent="0" algn="ctr">
              <a:buNone/>
              <a:defRPr sz="1020"/>
            </a:lvl6pPr>
            <a:lvl7pPr marL="1749613" indent="0" algn="ctr">
              <a:buNone/>
              <a:defRPr sz="1020"/>
            </a:lvl7pPr>
            <a:lvl8pPr marL="2041215" indent="0" algn="ctr">
              <a:buNone/>
              <a:defRPr sz="1020"/>
            </a:lvl8pPr>
            <a:lvl9pPr marL="2332817" indent="0" algn="ctr">
              <a:buNone/>
              <a:defRPr sz="102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48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237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64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96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581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558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33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54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74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399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04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147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089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34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71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83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031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521" y="2719355"/>
            <a:ext cx="6706433" cy="4537305"/>
          </a:xfrm>
        </p:spPr>
        <p:txBody>
          <a:bodyPr anchor="b"/>
          <a:lstStyle>
            <a:lvl1pPr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521" y="7299585"/>
            <a:ext cx="6706433" cy="2386061"/>
          </a:xfrm>
        </p:spPr>
        <p:txBody>
          <a:bodyPr/>
          <a:lstStyle>
            <a:lvl1pPr marL="0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1pPr>
            <a:lvl2pPr marL="291602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2pPr>
            <a:lvl3pPr marL="583204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806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6409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8011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9613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121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2817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472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53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580736"/>
            <a:ext cx="6706433" cy="2108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70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01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>
              <a:defRPr sz="2041"/>
            </a:lvl1pPr>
            <a:lvl2pPr>
              <a:defRPr sz="1786"/>
            </a:lvl2pPr>
            <a:lvl3pPr>
              <a:defRPr sz="1531"/>
            </a:lvl3pPr>
            <a:lvl4pPr>
              <a:defRPr sz="1276"/>
            </a:lvl4pPr>
            <a:lvl5pPr>
              <a:defRPr sz="1276"/>
            </a:lvl5pPr>
            <a:lvl6pPr>
              <a:defRPr sz="1276"/>
            </a:lvl6pPr>
            <a:lvl7pPr>
              <a:defRPr sz="1276"/>
            </a:lvl7pPr>
            <a:lvl8pPr>
              <a:defRPr sz="1276"/>
            </a:lvl8pPr>
            <a:lvl9pPr>
              <a:defRPr sz="127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2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 marL="0" indent="0">
              <a:buNone/>
              <a:defRPr sz="2041"/>
            </a:lvl1pPr>
            <a:lvl2pPr marL="291602" indent="0">
              <a:buNone/>
              <a:defRPr sz="1786"/>
            </a:lvl2pPr>
            <a:lvl3pPr marL="583204" indent="0">
              <a:buNone/>
              <a:defRPr sz="1531"/>
            </a:lvl3pPr>
            <a:lvl4pPr marL="874806" indent="0">
              <a:buNone/>
              <a:defRPr sz="1276"/>
            </a:lvl4pPr>
            <a:lvl5pPr marL="1166409" indent="0">
              <a:buNone/>
              <a:defRPr sz="1276"/>
            </a:lvl5pPr>
            <a:lvl6pPr marL="1458011" indent="0">
              <a:buNone/>
              <a:defRPr sz="1276"/>
            </a:lvl6pPr>
            <a:lvl7pPr marL="1749613" indent="0">
              <a:buNone/>
              <a:defRPr sz="1276"/>
            </a:lvl7pPr>
            <a:lvl8pPr marL="2041215" indent="0">
              <a:buNone/>
              <a:defRPr sz="1276"/>
            </a:lvl8pPr>
            <a:lvl9pPr marL="2332817" indent="0">
              <a:buNone/>
              <a:defRPr sz="127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0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71" y="580736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71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75659" y="10109835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91500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36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52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WM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865340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104504" y="0"/>
            <a:ext cx="7775575" cy="11138844"/>
            <a:chOff x="104504" y="0"/>
            <a:chExt cx="7775575" cy="11138844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504" y="0"/>
              <a:ext cx="7775575" cy="11138844"/>
            </a:xfrm>
            <a:prstGeom prst="rect">
              <a:avLst/>
            </a:prstGeom>
          </p:spPr>
        </p:pic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Texturize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79845">
              <a:off x="274695" y="1606714"/>
              <a:ext cx="6170845" cy="8692301"/>
            </a:xfrm>
            <a:prstGeom prst="rect">
              <a:avLst/>
            </a:prstGeom>
          </p:spPr>
        </p:pic>
      </p:grpSp>
      <p:sp>
        <p:nvSpPr>
          <p:cNvPr id="9" name="正方形/長方形 8"/>
          <p:cNvSpPr/>
          <p:nvPr/>
        </p:nvSpPr>
        <p:spPr>
          <a:xfrm>
            <a:off x="-4144" y="8948861"/>
            <a:ext cx="7775575" cy="195885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229858" y="9592649"/>
            <a:ext cx="358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ja-JP" altLang="en-US" sz="1800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800" b="1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4144" y="245671"/>
            <a:ext cx="7775575" cy="242374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FF99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7575" b="1" spc="600" dirty="0" smtClean="0">
                <a:solidFill>
                  <a:schemeClr val="tx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個別指導で</a:t>
            </a:r>
            <a:endParaRPr lang="en-US" altLang="ja-JP" sz="7575" b="1" spc="600" dirty="0" smtClean="0">
              <a:solidFill>
                <a:schemeClr val="tx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7575" b="1" spc="600" dirty="0" smtClean="0">
                <a:solidFill>
                  <a:schemeClr val="tx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成績アップ</a:t>
            </a:r>
            <a:endParaRPr lang="ja-JP" altLang="en-US" sz="7575" b="1" spc="600" dirty="0">
              <a:solidFill>
                <a:schemeClr val="tx2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5146" y="9093428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個別指導のアスクルゼミナール</a:t>
            </a:r>
            <a:endParaRPr lang="ja-JP" altLang="en-US" sz="2800" b="1" dirty="0">
              <a:solidFill>
                <a:schemeClr val="bg1">
                  <a:lumMod val="95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89634" y="9865868"/>
            <a:ext cx="3958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spc="600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  <a:ea typeface="HG丸ｺﾞｼｯｸM-PRO" panose="020F0600000000000000" pitchFamily="50" charset="-128"/>
              </a:rPr>
              <a:t>03-</a:t>
            </a:r>
            <a:r>
              <a:rPr lang="en-US" altLang="ja-JP" sz="4000" b="1" spc="600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  <a:ea typeface="HG丸ｺﾞｼｯｸM-PRO" panose="020F0600000000000000" pitchFamily="50" charset="-128"/>
              </a:rPr>
              <a:t>1234</a:t>
            </a:r>
            <a:r>
              <a:rPr lang="ja-JP" altLang="en-US" sz="4000" b="1" spc="600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  <a:ea typeface="HG丸ｺﾞｼｯｸM-PRO" panose="020F0600000000000000" pitchFamily="50" charset="-128"/>
              </a:rPr>
              <a:t>-5</a:t>
            </a:r>
            <a:r>
              <a:rPr lang="en-US" altLang="ja-JP" sz="4000" b="1" spc="600" dirty="0" smtClean="0">
                <a:solidFill>
                  <a:schemeClr val="bg1">
                    <a:lumMod val="95000"/>
                  </a:schemeClr>
                </a:solidFill>
                <a:latin typeface="Constantia" panose="02030602050306030303" pitchFamily="18" charset="0"/>
                <a:ea typeface="HG丸ｺﾞｼｯｸM-PRO" panose="020F0600000000000000" pitchFamily="50" charset="-128"/>
              </a:rPr>
              <a:t>678</a:t>
            </a:r>
            <a:endParaRPr lang="ja-JP" altLang="en-US" sz="4000" b="1" spc="600" dirty="0">
              <a:solidFill>
                <a:schemeClr val="bg1">
                  <a:lumMod val="95000"/>
                </a:schemeClr>
              </a:solidFill>
              <a:latin typeface="Constantia" panose="02030602050306030303" pitchFamily="18" charset="0"/>
              <a:ea typeface="HG丸ｺﾞｼｯｸM-PRO" panose="020F0600000000000000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5426829" y="9228702"/>
            <a:ext cx="1929592" cy="1236897"/>
            <a:chOff x="3441128" y="2888520"/>
            <a:chExt cx="3132000" cy="1631389"/>
          </a:xfrm>
        </p:grpSpPr>
        <p:sp>
          <p:nvSpPr>
            <p:cNvPr id="46" name="正方形/長方形 45"/>
            <p:cNvSpPr/>
            <p:nvPr/>
          </p:nvSpPr>
          <p:spPr>
            <a:xfrm>
              <a:off x="3441128" y="3149245"/>
              <a:ext cx="3132000" cy="10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3441128" y="4007306"/>
              <a:ext cx="3132000" cy="20072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 rot="5400000">
              <a:off x="2999060" y="3673908"/>
              <a:ext cx="1584000" cy="10800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 rot="5400000">
              <a:off x="5329977" y="3597489"/>
              <a:ext cx="1584000" cy="2608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 rot="5400000">
              <a:off x="4040456" y="3685402"/>
              <a:ext cx="1594365" cy="742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3441128" y="3507180"/>
              <a:ext cx="3132000" cy="675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4850191" y="2888520"/>
              <a:ext cx="1028271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solidFill>
                    <a:schemeClr val="bg1">
                      <a:lumMod val="9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＊＊小学校</a:t>
              </a:r>
              <a:endParaRPr kumimoji="1" lang="ja-JP" altLang="en-US" sz="700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3793544" y="3750810"/>
              <a:ext cx="882565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00" b="1" dirty="0" smtClean="0">
                  <a:solidFill>
                    <a:schemeClr val="bg1">
                      <a:lumMod val="9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コンビニ</a:t>
              </a:r>
              <a:endParaRPr kumimoji="1" lang="ja-JP" altLang="en-US" sz="700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1" name="角丸四角形 60"/>
            <p:cNvSpPr/>
            <p:nvPr/>
          </p:nvSpPr>
          <p:spPr>
            <a:xfrm>
              <a:off x="4906764" y="3431928"/>
              <a:ext cx="612000" cy="396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4934598" y="4172021"/>
              <a:ext cx="963912" cy="26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solidFill>
                    <a:schemeClr val="bg1">
                      <a:lumMod val="9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郵便局</a:t>
              </a:r>
              <a:endParaRPr kumimoji="1" lang="ja-JP" altLang="en-US" sz="700" b="1" dirty="0">
                <a:solidFill>
                  <a:schemeClr val="bg1">
                    <a:lumMod val="9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63" name="円/楕円 62"/>
          <p:cNvSpPr/>
          <p:nvPr/>
        </p:nvSpPr>
        <p:spPr>
          <a:xfrm>
            <a:off x="6869101" y="10248800"/>
            <a:ext cx="114506" cy="10459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6127750" y="9925649"/>
            <a:ext cx="114506" cy="10459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5" name="円/楕円 64"/>
          <p:cNvSpPr/>
          <p:nvPr/>
        </p:nvSpPr>
        <p:spPr>
          <a:xfrm>
            <a:off x="6860211" y="9288298"/>
            <a:ext cx="114506" cy="10459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7" name="円/楕円 66"/>
          <p:cNvSpPr/>
          <p:nvPr/>
        </p:nvSpPr>
        <p:spPr>
          <a:xfrm>
            <a:off x="6337724" y="9867881"/>
            <a:ext cx="193214" cy="17649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6474398" y="9737966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b="1" kern="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</a:t>
            </a:r>
            <a:endParaRPr lang="en-US" altLang="ja-JP" sz="900" b="1" kern="0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b="1" kern="0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ゼミナール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349783" y="10041658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国道*号</a:t>
            </a:r>
            <a:endParaRPr kumimoji="1" lang="ja-JP" altLang="en-US" sz="8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08" y="9994801"/>
            <a:ext cx="579757" cy="522790"/>
          </a:xfrm>
          <a:prstGeom prst="rect">
            <a:avLst/>
          </a:prstGeom>
        </p:spPr>
      </p:pic>
      <p:sp>
        <p:nvSpPr>
          <p:cNvPr id="16" name="フレーム 15"/>
          <p:cNvSpPr/>
          <p:nvPr/>
        </p:nvSpPr>
        <p:spPr>
          <a:xfrm>
            <a:off x="1790739" y="2800447"/>
            <a:ext cx="4185808" cy="4898502"/>
          </a:xfrm>
          <a:prstGeom prst="frame">
            <a:avLst>
              <a:gd name="adj1" fmla="val 2216"/>
            </a:avLst>
          </a:prstGeom>
          <a:solidFill>
            <a:srgbClr val="1740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0" y="8131566"/>
            <a:ext cx="7775575" cy="815030"/>
          </a:xfrm>
          <a:prstGeom prst="rect">
            <a:avLst/>
          </a:prstGeom>
          <a:solidFill>
            <a:srgbClr val="F0EA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4144" y="8183617"/>
            <a:ext cx="7775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rgbClr val="17406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生徒募集！</a:t>
            </a:r>
            <a:r>
              <a:rPr lang="en-US" altLang="ja-JP" sz="3600" b="1" dirty="0" smtClean="0">
                <a:solidFill>
                  <a:srgbClr val="17406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3600" b="1" dirty="0" smtClean="0">
                <a:solidFill>
                  <a:srgbClr val="17406D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週間無料体験受付中！</a:t>
            </a:r>
            <a:endParaRPr lang="ja-JP" altLang="en-US" sz="3600" b="1" dirty="0">
              <a:solidFill>
                <a:srgbClr val="17406D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910264" y="2919130"/>
            <a:ext cx="3963380" cy="46593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en-US" altLang="ja-JP" sz="36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sz="3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sz="3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3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対角する 2 つの角を丸めた四角形 20"/>
          <p:cNvSpPr/>
          <p:nvPr/>
        </p:nvSpPr>
        <p:spPr>
          <a:xfrm>
            <a:off x="570418" y="6436128"/>
            <a:ext cx="2488981" cy="1614564"/>
          </a:xfrm>
          <a:prstGeom prst="round2DiagRect">
            <a:avLst/>
          </a:prstGeom>
          <a:solidFill>
            <a:srgbClr val="FF66CC">
              <a:alpha val="80000"/>
            </a:srgb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対角する 2 つの角を丸めた四角形 48"/>
          <p:cNvSpPr/>
          <p:nvPr/>
        </p:nvSpPr>
        <p:spPr>
          <a:xfrm>
            <a:off x="5183052" y="6436128"/>
            <a:ext cx="2345504" cy="1614564"/>
          </a:xfrm>
          <a:prstGeom prst="round2DiagRect">
            <a:avLst/>
          </a:prstGeom>
          <a:solidFill>
            <a:srgbClr val="0BD0D9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55626" y="6999869"/>
            <a:ext cx="21185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学校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の授業に沿った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カリュキュラム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なので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、定期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テストの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対策も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万全です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ja-JP" altLang="en-US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308057" y="6999869"/>
            <a:ext cx="20954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経験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に基づき、個別のカリキュラムを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組み立てて一緒に目標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にチャレンジします。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5542120" y="6554012"/>
            <a:ext cx="1627369" cy="523220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受験対策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820886" y="6554012"/>
            <a:ext cx="1988045" cy="523220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テスト対策</a:t>
            </a:r>
          </a:p>
        </p:txBody>
      </p:sp>
      <p:sp>
        <p:nvSpPr>
          <p:cNvPr id="48" name="対角する 2 つの角を丸めた四角形 47"/>
          <p:cNvSpPr/>
          <p:nvPr/>
        </p:nvSpPr>
        <p:spPr>
          <a:xfrm>
            <a:off x="2903574" y="5560198"/>
            <a:ext cx="2488980" cy="1614564"/>
          </a:xfrm>
          <a:prstGeom prst="round2DiagRect">
            <a:avLst/>
          </a:prstGeom>
          <a:solidFill>
            <a:srgbClr val="FFC000">
              <a:alpha val="80000"/>
            </a:srgb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983143" y="6245614"/>
            <a:ext cx="2329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毎回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の授業で小テストを実施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、理解度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を確認しながら</a:t>
            </a:r>
            <a:r>
              <a:rPr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基礎力を</a:t>
            </a: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高めます。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2973704" y="5777091"/>
            <a:ext cx="2348720" cy="523220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ja-JP" altLang="en-US" sz="2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基礎力アップ</a:t>
            </a: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200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2013-07-10T10:26:21Z</dcterms:created>
  <dcterms:modified xsi:type="dcterms:W3CDTF">2013-07-10T10:26:28Z</dcterms:modified>
</cp:coreProperties>
</file>