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sldIdLst>
    <p:sldId id="258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1F4E79"/>
    <a:srgbClr val="3F64A8"/>
    <a:srgbClr val="F6E967"/>
    <a:srgbClr val="F4A300"/>
    <a:srgbClr val="FAC900"/>
    <a:srgbClr val="CC0000"/>
    <a:srgbClr val="000000"/>
    <a:srgbClr val="66C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4" d="100"/>
          <a:sy n="44" d="100"/>
        </p:scale>
        <p:origin x="-2274" y="-12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104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469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407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2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315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8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715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792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18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0653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670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6/5/2014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5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843828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-31991" y="0"/>
            <a:ext cx="7825625" cy="10907714"/>
            <a:chOff x="0" y="0"/>
            <a:chExt cx="7764137" cy="10907714"/>
          </a:xfrm>
        </p:grpSpPr>
        <p:sp>
          <p:nvSpPr>
            <p:cNvPr id="3" name="正方形/長方形 2"/>
            <p:cNvSpPr/>
            <p:nvPr/>
          </p:nvSpPr>
          <p:spPr>
            <a:xfrm>
              <a:off x="0" y="0"/>
              <a:ext cx="7764137" cy="1090771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" y="0"/>
              <a:ext cx="7764136" cy="10907714"/>
              <a:chOff x="1" y="0"/>
              <a:chExt cx="7764136" cy="10907714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75471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5031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25157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0062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35219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5094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45282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5345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65408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70439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301884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402512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01256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503140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6037681" y="0"/>
                <a:ext cx="217036" cy="10907714"/>
              </a:xfrm>
              <a:prstGeom prst="rect">
                <a:avLst/>
              </a:prstGeom>
              <a:solidFill>
                <a:srgbClr val="3F64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en-US" altLang="ja-JP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en-US" altLang="ja-JP" sz="2800" dirty="0" smtClean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l"/>
                <a:endParaRPr kumimoji="1" lang="ja-JP" altLang="en-US" sz="2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65" name="テキスト ボックス 1"/>
          <p:cNvSpPr txBox="1"/>
          <p:nvPr/>
        </p:nvSpPr>
        <p:spPr>
          <a:xfrm>
            <a:off x="1009593" y="443345"/>
            <a:ext cx="5437707" cy="76944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4400" dirty="0" smtClean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Let‘s</a:t>
            </a:r>
            <a:r>
              <a:rPr lang="ja-JP" altLang="en-US" sz="4400" dirty="0" smtClean="0">
                <a:solidFill>
                  <a:schemeClr val="bg1"/>
                </a:solidFill>
                <a:latin typeface="MV Boli" panose="02000500030200090000" pitchFamily="2" charset="0"/>
                <a:ea typeface="メイリオ" panose="020B0604030504040204" pitchFamily="50" charset="-128"/>
                <a:cs typeface="MV Boli" panose="02000500030200090000" pitchFamily="2" charset="0"/>
              </a:rPr>
              <a:t> </a:t>
            </a:r>
            <a:r>
              <a:rPr kumimoji="1" lang="en-US" altLang="ja-JP" sz="4400" dirty="0" smtClean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Enjoy</a:t>
            </a:r>
            <a:r>
              <a:rPr lang="ja-JP" altLang="en-US" sz="4400" dirty="0" smtClean="0">
                <a:solidFill>
                  <a:schemeClr val="bg1"/>
                </a:solidFill>
                <a:latin typeface="MV Boli" panose="02000500030200090000" pitchFamily="2" charset="0"/>
                <a:ea typeface="メイリオ" panose="020B0604030504040204" pitchFamily="50" charset="-128"/>
                <a:cs typeface="MV Boli" panose="02000500030200090000" pitchFamily="2" charset="0"/>
              </a:rPr>
              <a:t> </a:t>
            </a:r>
            <a:r>
              <a:rPr kumimoji="1" lang="en-US" altLang="ja-JP" sz="4400" dirty="0" smtClean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English</a:t>
            </a:r>
            <a:r>
              <a:rPr lang="en-US" altLang="ja-JP" sz="4400" dirty="0">
                <a:solidFill>
                  <a:schemeClr val="bg1"/>
                </a:solidFill>
                <a:latin typeface="MV Boli" panose="02000500030200090000" pitchFamily="2" charset="0"/>
                <a:ea typeface="Cambria Math" panose="02040503050406030204" pitchFamily="18" charset="0"/>
                <a:cs typeface="MV Boli" panose="02000500030200090000" pitchFamily="2" charset="0"/>
              </a:rPr>
              <a:t>!</a:t>
            </a:r>
            <a:endParaRPr kumimoji="1" lang="ja-JP" altLang="en-US" sz="4400" dirty="0">
              <a:solidFill>
                <a:schemeClr val="bg1"/>
              </a:solidFill>
              <a:latin typeface="MV Boli" panose="02000500030200090000" pitchFamily="2" charset="0"/>
              <a:ea typeface="メイリオ" panose="020B0604030504040204" pitchFamily="50" charset="-128"/>
              <a:cs typeface="MV Boli" panose="02000500030200090000" pitchFamily="2" charset="0"/>
            </a:endParaRPr>
          </a:p>
        </p:txBody>
      </p:sp>
      <p:sp>
        <p:nvSpPr>
          <p:cNvPr id="66" name="テキスト ボックス 2"/>
          <p:cNvSpPr txBox="1"/>
          <p:nvPr/>
        </p:nvSpPr>
        <p:spPr>
          <a:xfrm>
            <a:off x="24456" y="1092918"/>
            <a:ext cx="7775575" cy="144655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8800" spc="300" dirty="0" err="1" smtClean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Askul</a:t>
            </a:r>
            <a:r>
              <a:rPr lang="ja-JP" altLang="en-US" sz="8800" spc="300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 </a:t>
            </a:r>
            <a:r>
              <a:rPr kumimoji="1" lang="en-US" altLang="ja-JP" sz="8800" spc="300" dirty="0" smtClean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English</a:t>
            </a:r>
            <a:r>
              <a:rPr lang="ja-JP" altLang="en-US" sz="8800" spc="300" dirty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 </a:t>
            </a:r>
            <a:r>
              <a:rPr kumimoji="1" lang="en-US" altLang="ja-JP" sz="8800" spc="300" dirty="0" smtClean="0">
                <a:solidFill>
                  <a:schemeClr val="accent4"/>
                </a:solidFill>
                <a:latin typeface="Niagara Solid" panose="04020502070702020202" pitchFamily="82" charset="0"/>
                <a:ea typeface="メイリオ" panose="020B0604030504040204" pitchFamily="50" charset="-128"/>
              </a:rPr>
              <a:t>School</a:t>
            </a:r>
            <a:endParaRPr kumimoji="1" lang="ja-JP" altLang="en-US" sz="8800" spc="300" dirty="0">
              <a:solidFill>
                <a:schemeClr val="accent4"/>
              </a:solidFill>
              <a:latin typeface="Niagara Solid" panose="04020502070702020202" pitchFamily="82" charset="0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3"/>
          <p:cNvSpPr txBox="1"/>
          <p:nvPr/>
        </p:nvSpPr>
        <p:spPr>
          <a:xfrm>
            <a:off x="1936220" y="2575308"/>
            <a:ext cx="4015843" cy="255454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8000" b="1" spc="2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生徒</a:t>
            </a:r>
            <a:endParaRPr lang="en-US" altLang="ja-JP" sz="8000" b="1" spc="2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募集中</a:t>
            </a:r>
            <a:r>
              <a:rPr kumimoji="1" lang="en-US" altLang="ja-JP" sz="8000" b="1" spc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kumimoji="1" lang="ja-JP" altLang="en-US" sz="8000" b="1" spc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4"/>
          <p:cNvSpPr txBox="1"/>
          <p:nvPr/>
        </p:nvSpPr>
        <p:spPr>
          <a:xfrm>
            <a:off x="760801" y="5147699"/>
            <a:ext cx="4823958" cy="138499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１クラス３名までの少人数授業！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ネイティブスピーカーの先生と楽しく会話しませんか？</a:t>
            </a:r>
            <a:endParaRPr kumimoji="1" lang="en-US" altLang="ja-JP" sz="1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初心者大歓迎！</a:t>
            </a: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kumimoji="1" lang="en-US" altLang="ja-JP" sz="1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教科書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に載っていない</a:t>
            </a:r>
            <a:r>
              <a:rPr kumimoji="1"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、生</a:t>
            </a:r>
            <a:r>
              <a:rPr kumimoji="1" lang="ja-JP" altLang="en-US" sz="1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の英語を体験しましょう！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958398" y="9777482"/>
            <a:ext cx="4477508" cy="9233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5400" spc="300" smtClean="0">
                <a:solidFill>
                  <a:schemeClr val="accent4"/>
                </a:solidFill>
                <a:latin typeface="Centaur" panose="02030504050205020304" pitchFamily="18" charset="0"/>
                <a:ea typeface="メイリオ" panose="020B0604030504040204" pitchFamily="50" charset="-128"/>
              </a:rPr>
              <a:t>03-1234-1111</a:t>
            </a:r>
            <a:endParaRPr lang="en-US" altLang="ja-JP" sz="5400" spc="300" dirty="0">
              <a:solidFill>
                <a:schemeClr val="accent4"/>
              </a:solidFill>
              <a:latin typeface="Centaur" panose="02030504050205020304" pitchFamily="18" charset="0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60708" y="9522816"/>
            <a:ext cx="4286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まずは、お電話でご連絡ください。</a:t>
            </a:r>
            <a:endParaRPr lang="en-US" altLang="ja-JP" sz="2000" b="1" dirty="0">
              <a:solidFill>
                <a:schemeClr val="accent4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5256802" y="9144078"/>
            <a:ext cx="2204009" cy="1406770"/>
            <a:chOff x="488957" y="7616513"/>
            <a:chExt cx="2204009" cy="1406770"/>
          </a:xfrm>
        </p:grpSpPr>
        <p:sp>
          <p:nvSpPr>
            <p:cNvPr id="22" name="正方形/長方形 21"/>
            <p:cNvSpPr/>
            <p:nvPr/>
          </p:nvSpPr>
          <p:spPr>
            <a:xfrm>
              <a:off x="494037" y="7793978"/>
              <a:ext cx="2198929" cy="10388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488957" y="7835874"/>
              <a:ext cx="2198929" cy="5834"/>
            </a:xfrm>
            <a:prstGeom prst="line">
              <a:avLst/>
            </a:prstGeom>
            <a:ln w="38100">
              <a:solidFill>
                <a:srgbClr val="FFFF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1129086" y="7732069"/>
              <a:ext cx="793821" cy="21604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ja-JP" altLang="en-US" sz="1050" dirty="0" smtClean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豊洲駅</a:t>
              </a:r>
              <a:endParaRPr kumimoji="1" lang="en-US" altLang="ja-JP" sz="105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697867" y="7616513"/>
              <a:ext cx="45719" cy="140677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 rot="5400000">
              <a:off x="1570641" y="7120835"/>
              <a:ext cx="45719" cy="219892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552478" y="7948108"/>
              <a:ext cx="70340" cy="107517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 rot="1847685" flipV="1">
              <a:off x="1646093" y="8044002"/>
              <a:ext cx="606431" cy="4571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 rot="5400000">
              <a:off x="2097499" y="8162965"/>
              <a:ext cx="50445" cy="114048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650483" y="8274066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テキスト ボックス 28"/>
            <p:cNvSpPr txBox="1"/>
            <p:nvPr/>
          </p:nvSpPr>
          <p:spPr>
            <a:xfrm>
              <a:off x="1748947" y="8266037"/>
              <a:ext cx="487571" cy="107722"/>
            </a:xfrm>
            <a:prstGeom prst="rect">
              <a:avLst/>
            </a:prstGeom>
            <a:noFill/>
          </p:spPr>
          <p:txBody>
            <a:bodyPr wrap="square" lIns="0" tIns="0" rIns="3600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  <a:endParaRPr kumimoji="1"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1457457" y="8758431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9"/>
            <p:cNvSpPr txBox="1"/>
            <p:nvPr/>
          </p:nvSpPr>
          <p:spPr>
            <a:xfrm>
              <a:off x="874424" y="8717469"/>
              <a:ext cx="565244" cy="180425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  <a:endParaRPr kumimoji="1"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" name="テキスト ボックス 41"/>
            <p:cNvSpPr txBox="1"/>
            <p:nvPr/>
          </p:nvSpPr>
          <p:spPr>
            <a:xfrm>
              <a:off x="553485" y="8279037"/>
              <a:ext cx="832636" cy="323165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 lIns="0" tIns="0" rIns="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ja-JP" altLang="en-US" sz="700" b="1" dirty="0" smtClean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アスクル</a:t>
              </a:r>
              <a:endParaRPr kumimoji="1" lang="en-US" altLang="ja-JP" sz="700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sz="700" b="1" dirty="0" smtClean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イングリッシュ</a:t>
              </a:r>
              <a:endParaRPr lang="en-US" altLang="ja-JP" sz="700" b="1" dirty="0" smtClean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r"/>
              <a:r>
                <a:rPr lang="ja-JP" altLang="en-US" sz="700" b="1" dirty="0" smtClean="0">
                  <a:solidFill>
                    <a:schemeClr val="accent4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スクール</a:t>
              </a:r>
              <a:endParaRPr kumimoji="1" lang="ja-JP" altLang="en-US" sz="700" b="1" dirty="0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" name="星 5 36"/>
            <p:cNvSpPr/>
            <p:nvPr/>
          </p:nvSpPr>
          <p:spPr>
            <a:xfrm>
              <a:off x="1403179" y="8252074"/>
              <a:ext cx="140756" cy="140756"/>
            </a:xfrm>
            <a:prstGeom prst="star5">
              <a:avLst/>
            </a:prstGeom>
            <a:solidFill>
              <a:schemeClr val="accent4"/>
            </a:solidFill>
            <a:ln>
              <a:noFill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accent4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" name="正方形/長方形 18"/>
          <p:cNvSpPr/>
          <p:nvPr/>
        </p:nvSpPr>
        <p:spPr>
          <a:xfrm>
            <a:off x="6953496" y="9761334"/>
            <a:ext cx="65404" cy="80603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/>
          <p:cNvGrpSpPr/>
          <p:nvPr/>
        </p:nvGrpSpPr>
        <p:grpSpPr>
          <a:xfrm>
            <a:off x="5637553" y="9624980"/>
            <a:ext cx="656692" cy="107722"/>
            <a:chOff x="1283114" y="7829986"/>
            <a:chExt cx="656692" cy="107722"/>
          </a:xfrm>
        </p:grpSpPr>
        <p:sp>
          <p:nvSpPr>
            <p:cNvPr id="16" name="円/楕円 15"/>
            <p:cNvSpPr/>
            <p:nvPr/>
          </p:nvSpPr>
          <p:spPr>
            <a:xfrm>
              <a:off x="1866993" y="7839087"/>
              <a:ext cx="72813" cy="72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71"/>
            <p:cNvSpPr txBox="1"/>
            <p:nvPr/>
          </p:nvSpPr>
          <p:spPr>
            <a:xfrm>
              <a:off x="1283114" y="7829986"/>
              <a:ext cx="565244" cy="107722"/>
            </a:xfrm>
            <a:prstGeom prst="rect">
              <a:avLst/>
            </a:prstGeom>
            <a:noFill/>
          </p:spPr>
          <p:txBody>
            <a:bodyPr wrap="square" lIns="36000" tIns="0" rIns="0" bIns="0" rtlCol="0">
              <a:spAutoFit/>
            </a:bodyPr>
            <a:lstStyle>
              <a:defPPr>
                <a:defRPr lang="ja-JP"/>
              </a:defPPr>
              <a:lvl1pPr marL="0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9504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19007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28511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38015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47518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57022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66526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76029" algn="l" defTabSz="1019007" rtl="0" eaLnBrk="1" latinLnBrk="0" hangingPunct="1">
                <a:defRPr kumimoji="1" sz="200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kumimoji="1" lang="en-US" altLang="ja-JP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ABC</a:t>
              </a:r>
              <a:r>
                <a:rPr kumimoji="1" lang="ja-JP" altLang="en-US" sz="7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銀行</a:t>
              </a:r>
              <a:endParaRPr kumimoji="1" lang="ja-JP" altLang="en-US" sz="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5305147" y="4450049"/>
            <a:ext cx="2171674" cy="2201560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8" name="正方形/長方形 7"/>
          <p:cNvSpPr/>
          <p:nvPr/>
        </p:nvSpPr>
        <p:spPr>
          <a:xfrm rot="814604">
            <a:off x="5431419" y="4976098"/>
            <a:ext cx="2046631" cy="923330"/>
          </a:xfrm>
          <a:prstGeom prst="rect">
            <a:avLst/>
          </a:prstGeom>
          <a:effectLst>
            <a:outerShdw blurRad="63500" dist="25400" dir="5400000" algn="ctr" rotWithShape="0">
              <a:srgbClr val="FFFF00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まずは</a:t>
            </a:r>
            <a:endParaRPr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無料体験</a:t>
            </a:r>
            <a:endParaRPr lang="en-US" altLang="ja-JP" sz="1800" b="1" dirty="0" smtClean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レッスンで</a:t>
            </a:r>
            <a:r>
              <a:rPr lang="en-US" altLang="ja-JP" sz="1800" b="1" dirty="0" smtClean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!</a:t>
            </a:r>
            <a:endParaRPr lang="ja-JP" altLang="en-US" sz="18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76" y="10013944"/>
            <a:ext cx="452289" cy="45040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3508">
            <a:off x="5939234" y="5817764"/>
            <a:ext cx="791401" cy="375926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760801" y="6704493"/>
            <a:ext cx="4633046" cy="2194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5"/>
          <p:cNvSpPr txBox="1"/>
          <p:nvPr/>
        </p:nvSpPr>
        <p:spPr>
          <a:xfrm>
            <a:off x="989014" y="6906054"/>
            <a:ext cx="4285147" cy="19389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中学生コース　毎週月曜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18:00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月額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7,500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高校生コース　毎週水曜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19:00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20:30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月額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8,500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</a:p>
        </p:txBody>
      </p:sp>
      <p:cxnSp>
        <p:nvCxnSpPr>
          <p:cNvPr id="60" name="直線コネクタ 59"/>
          <p:cNvCxnSpPr/>
          <p:nvPr/>
        </p:nvCxnSpPr>
        <p:spPr>
          <a:xfrm flipV="1">
            <a:off x="752709" y="7801553"/>
            <a:ext cx="4646493" cy="17655"/>
          </a:xfrm>
          <a:prstGeom prst="line">
            <a:avLst/>
          </a:prstGeom>
          <a:ln w="76200"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図 73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825901" y="6977485"/>
            <a:ext cx="214856" cy="217813"/>
          </a:xfrm>
          <a:prstGeom prst="rect">
            <a:avLst/>
          </a:prstGeom>
          <a:effectLst/>
        </p:spPr>
      </p:pic>
      <p:pic>
        <p:nvPicPr>
          <p:cNvPr id="75" name="図 74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Cement/>
                    </a14:imgEffect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5791">
            <a:off x="825901" y="8085575"/>
            <a:ext cx="214856" cy="217813"/>
          </a:xfrm>
          <a:prstGeom prst="rect">
            <a:avLst/>
          </a:prstGeom>
          <a:effectLst/>
        </p:spPr>
      </p:pic>
      <p:sp>
        <p:nvSpPr>
          <p:cNvPr id="61" name="正方形/長方形 60"/>
          <p:cNvSpPr/>
          <p:nvPr/>
        </p:nvSpPr>
        <p:spPr>
          <a:xfrm>
            <a:off x="5488571" y="6696219"/>
            <a:ext cx="1579183" cy="2202309"/>
          </a:xfrm>
          <a:prstGeom prst="rect">
            <a:avLst/>
          </a:prstGeom>
          <a:solidFill>
            <a:srgbClr val="E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入て</a:t>
            </a:r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くださ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32.potx" id="{A2FFFB87-B135-4F6F-93C3-31EBF096B488}" vid="{48EE3F0C-4BC7-4324-B8FB-B9F6BD660F7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0</TotalTime>
  <Words>183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2014-06-05T11:09:00Z</dcterms:created>
  <dcterms:modified xsi:type="dcterms:W3CDTF">2014-06-05T11:10:03Z</dcterms:modified>
</cp:coreProperties>
</file>