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sldIdLst>
    <p:sldId id="257" r:id="rId2"/>
    <p:sldId id="256" r:id="rId3"/>
  </p:sldIdLst>
  <p:sldSz cx="21602700" cy="30495875"/>
  <p:notesSz cx="6794500" cy="9925050"/>
  <p:defaultTextStyle>
    <a:defPPr>
      <a:defRPr lang="ja-JP"/>
    </a:defPPr>
    <a:lvl1pPr marL="0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0000"/>
    <a:srgbClr val="1F4E79"/>
    <a:srgbClr val="3F64A8"/>
    <a:srgbClr val="F6E967"/>
    <a:srgbClr val="F4A300"/>
    <a:srgbClr val="FAC900"/>
    <a:srgbClr val="CC0000"/>
    <a:srgbClr val="000000"/>
    <a:srgbClr val="66CCFF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32" d="100"/>
          <a:sy n="32" d="100"/>
        </p:scale>
        <p:origin x="-3968" y="-176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</p:spPr>
        <p:txBody>
          <a:bodyPr anchor="b"/>
          <a:lstStyle>
            <a:lvl1pPr algn="ctr">
              <a:defRPr sz="26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</p:spPr>
        <p:txBody>
          <a:bodyPr/>
          <a:lstStyle>
            <a:lvl1pPr marL="0" indent="0" algn="ctr">
              <a:buNone/>
              <a:defRPr sz="10600"/>
            </a:lvl1pPr>
            <a:lvl2pPr marL="2027725" indent="0" algn="ctr">
              <a:buNone/>
              <a:defRPr sz="8900"/>
            </a:lvl2pPr>
            <a:lvl3pPr marL="4055452" indent="0" algn="ctr">
              <a:buNone/>
              <a:defRPr sz="8000"/>
            </a:lvl3pPr>
            <a:lvl4pPr marL="6083174" indent="0" algn="ctr">
              <a:buNone/>
              <a:defRPr sz="7100"/>
            </a:lvl4pPr>
            <a:lvl5pPr marL="8110899" indent="0" algn="ctr">
              <a:buNone/>
              <a:defRPr sz="7100"/>
            </a:lvl5pPr>
            <a:lvl6pPr marL="10138626" indent="0" algn="ctr">
              <a:buNone/>
              <a:defRPr sz="7100"/>
            </a:lvl6pPr>
            <a:lvl7pPr marL="12166351" indent="0" algn="ctr">
              <a:buNone/>
              <a:defRPr sz="7100"/>
            </a:lvl7pPr>
            <a:lvl8pPr marL="14194078" indent="0" algn="ctr">
              <a:buNone/>
              <a:defRPr sz="7100"/>
            </a:lvl8pPr>
            <a:lvl9pPr marL="16221800" indent="0" algn="ctr">
              <a:buNone/>
              <a:defRPr sz="71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001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722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4" y="1623626"/>
            <a:ext cx="4658084" cy="2584384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6"/>
            <a:ext cx="13704212" cy="2584384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630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33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727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</p:spPr>
        <p:txBody>
          <a:bodyPr anchor="b"/>
          <a:lstStyle>
            <a:lvl1pPr>
              <a:defRPr sz="26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</p:spPr>
        <p:txBody>
          <a:bodyPr/>
          <a:lstStyle>
            <a:lvl1pPr marL="0" indent="0">
              <a:buNone/>
              <a:defRPr sz="10600">
                <a:solidFill>
                  <a:schemeClr val="tx1"/>
                </a:solidFill>
              </a:defRPr>
            </a:lvl1pPr>
            <a:lvl2pPr marL="2027725" indent="0">
              <a:buNone/>
              <a:defRPr sz="8900">
                <a:solidFill>
                  <a:schemeClr val="tx1">
                    <a:tint val="75000"/>
                  </a:schemeClr>
                </a:solidFill>
              </a:defRPr>
            </a:lvl2pPr>
            <a:lvl3pPr marL="4055452" indent="0">
              <a:buNone/>
              <a:defRPr sz="8000">
                <a:solidFill>
                  <a:schemeClr val="tx1">
                    <a:tint val="75000"/>
                  </a:schemeClr>
                </a:solidFill>
              </a:defRPr>
            </a:lvl3pPr>
            <a:lvl4pPr marL="6083174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4pPr>
            <a:lvl5pPr marL="8110899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5pPr>
            <a:lvl6pPr marL="10138626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6pPr>
            <a:lvl7pPr marL="12166351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7pPr>
            <a:lvl8pPr marL="14194078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8pPr>
            <a:lvl9pPr marL="16221800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654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6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6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434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3" y="7475730"/>
            <a:ext cx="9138953" cy="3663736"/>
          </a:xfrm>
        </p:spPr>
        <p:txBody>
          <a:bodyPr anchor="b"/>
          <a:lstStyle>
            <a:lvl1pPr marL="0" indent="0">
              <a:buNone/>
              <a:defRPr sz="10600" b="1"/>
            </a:lvl1pPr>
            <a:lvl2pPr marL="2027725" indent="0">
              <a:buNone/>
              <a:defRPr sz="8900" b="1"/>
            </a:lvl2pPr>
            <a:lvl3pPr marL="4055452" indent="0">
              <a:buNone/>
              <a:defRPr sz="8000" b="1"/>
            </a:lvl3pPr>
            <a:lvl4pPr marL="6083174" indent="0">
              <a:buNone/>
              <a:defRPr sz="7100" b="1"/>
            </a:lvl4pPr>
            <a:lvl5pPr marL="8110899" indent="0">
              <a:buNone/>
              <a:defRPr sz="7100" b="1"/>
            </a:lvl5pPr>
            <a:lvl6pPr marL="10138626" indent="0">
              <a:buNone/>
              <a:defRPr sz="7100" b="1"/>
            </a:lvl6pPr>
            <a:lvl7pPr marL="12166351" indent="0">
              <a:buNone/>
              <a:defRPr sz="7100" b="1"/>
            </a:lvl7pPr>
            <a:lvl8pPr marL="14194078" indent="0">
              <a:buNone/>
              <a:defRPr sz="7100" b="1"/>
            </a:lvl8pPr>
            <a:lvl9pPr marL="16221800" indent="0">
              <a:buNone/>
              <a:defRPr sz="7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3" y="11139469"/>
            <a:ext cx="9138953" cy="1638447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70" y="7475730"/>
            <a:ext cx="9183961" cy="3663736"/>
          </a:xfrm>
        </p:spPr>
        <p:txBody>
          <a:bodyPr anchor="b"/>
          <a:lstStyle>
            <a:lvl1pPr marL="0" indent="0">
              <a:buNone/>
              <a:defRPr sz="10600" b="1"/>
            </a:lvl1pPr>
            <a:lvl2pPr marL="2027725" indent="0">
              <a:buNone/>
              <a:defRPr sz="8900" b="1"/>
            </a:lvl2pPr>
            <a:lvl3pPr marL="4055452" indent="0">
              <a:buNone/>
              <a:defRPr sz="8000" b="1"/>
            </a:lvl3pPr>
            <a:lvl4pPr marL="6083174" indent="0">
              <a:buNone/>
              <a:defRPr sz="7100" b="1"/>
            </a:lvl4pPr>
            <a:lvl5pPr marL="8110899" indent="0">
              <a:buNone/>
              <a:defRPr sz="7100" b="1"/>
            </a:lvl5pPr>
            <a:lvl6pPr marL="10138626" indent="0">
              <a:buNone/>
              <a:defRPr sz="7100" b="1"/>
            </a:lvl6pPr>
            <a:lvl7pPr marL="12166351" indent="0">
              <a:buNone/>
              <a:defRPr sz="7100" b="1"/>
            </a:lvl7pPr>
            <a:lvl8pPr marL="14194078" indent="0">
              <a:buNone/>
              <a:defRPr sz="7100" b="1"/>
            </a:lvl8pPr>
            <a:lvl9pPr marL="16221800" indent="0">
              <a:buNone/>
              <a:defRPr sz="7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70" y="11139469"/>
            <a:ext cx="9183961" cy="1638447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756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155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667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3"/>
            <a:ext cx="6967432" cy="7115704"/>
          </a:xfrm>
        </p:spPr>
        <p:txBody>
          <a:bodyPr anchor="b"/>
          <a:lstStyle>
            <a:lvl1pPr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5"/>
            <a:ext cx="10936367" cy="21671837"/>
          </a:xfrm>
        </p:spPr>
        <p:txBody>
          <a:bodyPr/>
          <a:lstStyle>
            <a:lvl1pPr>
              <a:defRPr sz="14200"/>
            </a:lvl1pPr>
            <a:lvl2pPr>
              <a:defRPr sz="12400"/>
            </a:lvl2pPr>
            <a:lvl3pPr>
              <a:defRPr sz="10600"/>
            </a:lvl3pPr>
            <a:lvl4pPr>
              <a:defRPr sz="8900"/>
            </a:lvl4pPr>
            <a:lvl5pPr>
              <a:defRPr sz="8900"/>
            </a:lvl5pPr>
            <a:lvl6pPr>
              <a:defRPr sz="8900"/>
            </a:lvl6pPr>
            <a:lvl7pPr>
              <a:defRPr sz="8900"/>
            </a:lvl7pPr>
            <a:lvl8pPr>
              <a:defRPr sz="8900"/>
            </a:lvl8pPr>
            <a:lvl9pPr>
              <a:defRPr sz="8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7100"/>
            </a:lvl1pPr>
            <a:lvl2pPr marL="2027725" indent="0">
              <a:buNone/>
              <a:defRPr sz="6200"/>
            </a:lvl2pPr>
            <a:lvl3pPr marL="4055452" indent="0">
              <a:buNone/>
              <a:defRPr sz="5300"/>
            </a:lvl3pPr>
            <a:lvl4pPr marL="6083174" indent="0">
              <a:buNone/>
              <a:defRPr sz="4400"/>
            </a:lvl4pPr>
            <a:lvl5pPr marL="8110899" indent="0">
              <a:buNone/>
              <a:defRPr sz="4400"/>
            </a:lvl5pPr>
            <a:lvl6pPr marL="10138626" indent="0">
              <a:buNone/>
              <a:defRPr sz="4400"/>
            </a:lvl6pPr>
            <a:lvl7pPr marL="12166351" indent="0">
              <a:buNone/>
              <a:defRPr sz="4400"/>
            </a:lvl7pPr>
            <a:lvl8pPr marL="14194078" indent="0">
              <a:buNone/>
              <a:defRPr sz="4400"/>
            </a:lvl8pPr>
            <a:lvl9pPr marL="16221800" indent="0">
              <a:buNone/>
              <a:defRPr sz="4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92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3"/>
            <a:ext cx="6967432" cy="7115704"/>
          </a:xfrm>
        </p:spPr>
        <p:txBody>
          <a:bodyPr anchor="b"/>
          <a:lstStyle>
            <a:lvl1pPr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5"/>
            <a:ext cx="10936367" cy="21671837"/>
          </a:xfrm>
        </p:spPr>
        <p:txBody>
          <a:bodyPr anchor="t"/>
          <a:lstStyle>
            <a:lvl1pPr marL="0" indent="0">
              <a:buNone/>
              <a:defRPr sz="14200"/>
            </a:lvl1pPr>
            <a:lvl2pPr marL="2027725" indent="0">
              <a:buNone/>
              <a:defRPr sz="12400"/>
            </a:lvl2pPr>
            <a:lvl3pPr marL="4055452" indent="0">
              <a:buNone/>
              <a:defRPr sz="10600"/>
            </a:lvl3pPr>
            <a:lvl4pPr marL="6083174" indent="0">
              <a:buNone/>
              <a:defRPr sz="8900"/>
            </a:lvl4pPr>
            <a:lvl5pPr marL="8110899" indent="0">
              <a:buNone/>
              <a:defRPr sz="8900"/>
            </a:lvl5pPr>
            <a:lvl6pPr marL="10138626" indent="0">
              <a:buNone/>
              <a:defRPr sz="8900"/>
            </a:lvl6pPr>
            <a:lvl7pPr marL="12166351" indent="0">
              <a:buNone/>
              <a:defRPr sz="8900"/>
            </a:lvl7pPr>
            <a:lvl8pPr marL="14194078" indent="0">
              <a:buNone/>
              <a:defRPr sz="8900"/>
            </a:lvl8pPr>
            <a:lvl9pPr marL="16221800" indent="0">
              <a:buNone/>
              <a:defRPr sz="89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7100"/>
            </a:lvl1pPr>
            <a:lvl2pPr marL="2027725" indent="0">
              <a:buNone/>
              <a:defRPr sz="6200"/>
            </a:lvl2pPr>
            <a:lvl3pPr marL="4055452" indent="0">
              <a:buNone/>
              <a:defRPr sz="5300"/>
            </a:lvl3pPr>
            <a:lvl4pPr marL="6083174" indent="0">
              <a:buNone/>
              <a:defRPr sz="4400"/>
            </a:lvl4pPr>
            <a:lvl5pPr marL="8110899" indent="0">
              <a:buNone/>
              <a:defRPr sz="4400"/>
            </a:lvl5pPr>
            <a:lvl6pPr marL="10138626" indent="0">
              <a:buNone/>
              <a:defRPr sz="4400"/>
            </a:lvl6pPr>
            <a:lvl7pPr marL="12166351" indent="0">
              <a:buNone/>
              <a:defRPr sz="4400"/>
            </a:lvl7pPr>
            <a:lvl8pPr marL="14194078" indent="0">
              <a:buNone/>
              <a:defRPr sz="4400"/>
            </a:lvl8pPr>
            <a:lvl9pPr marL="16221800" indent="0">
              <a:buNone/>
              <a:defRPr sz="4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77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5187" y="1623629"/>
            <a:ext cx="18632328" cy="5894459"/>
          </a:xfrm>
          <a:prstGeom prst="rect">
            <a:avLst/>
          </a:prstGeom>
        </p:spPr>
        <p:txBody>
          <a:bodyPr vert="horz" lIns="254980" tIns="127490" rIns="254980" bIns="12749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5187" y="8118116"/>
            <a:ext cx="18632328" cy="19349353"/>
          </a:xfrm>
          <a:prstGeom prst="rect">
            <a:avLst/>
          </a:prstGeom>
        </p:spPr>
        <p:txBody>
          <a:bodyPr vert="horz" lIns="254980" tIns="127490" rIns="254980" bIns="12749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186" y="28265167"/>
            <a:ext cx="4860606" cy="1623621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>
              <a:defRPr sz="5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5896" y="28265167"/>
            <a:ext cx="7290910" cy="1623621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>
              <a:defRPr sz="5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6910" y="28265167"/>
            <a:ext cx="4860606" cy="1623621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>
              <a:defRPr sz="5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54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4055452" rtl="0" eaLnBrk="1" latinLnBrk="0" hangingPunct="1">
        <a:lnSpc>
          <a:spcPct val="90000"/>
        </a:lnSpc>
        <a:spcBef>
          <a:spcPct val="0"/>
        </a:spcBef>
        <a:buNone/>
        <a:defRPr kumimoji="1" sz="19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13865" indent="-1013865" algn="l" defTabSz="4055452" rtl="0" eaLnBrk="1" latinLnBrk="0" hangingPunct="1">
        <a:lnSpc>
          <a:spcPct val="90000"/>
        </a:lnSpc>
        <a:spcBef>
          <a:spcPts val="4437"/>
        </a:spcBef>
        <a:buFont typeface="Arial" panose="020B0604020202020204" pitchFamily="34" charset="0"/>
        <a:buChar char="•"/>
        <a:defRPr kumimoji="1" sz="12400" kern="1200">
          <a:solidFill>
            <a:schemeClr val="tx1"/>
          </a:solidFill>
          <a:latin typeface="+mn-lt"/>
          <a:ea typeface="+mn-ea"/>
          <a:cs typeface="+mn-cs"/>
        </a:defRPr>
      </a:lvl1pPr>
      <a:lvl2pPr marL="3041587" indent="-1013865" algn="l" defTabSz="4055452" rtl="0" eaLnBrk="1" latinLnBrk="0" hangingPunct="1">
        <a:lnSpc>
          <a:spcPct val="90000"/>
        </a:lnSpc>
        <a:spcBef>
          <a:spcPts val="2217"/>
        </a:spcBef>
        <a:buFont typeface="Arial" panose="020B0604020202020204" pitchFamily="34" charset="0"/>
        <a:buChar char="•"/>
        <a:defRPr kumimoji="1" sz="10600" kern="1200">
          <a:solidFill>
            <a:schemeClr val="tx1"/>
          </a:solidFill>
          <a:latin typeface="+mn-lt"/>
          <a:ea typeface="+mn-ea"/>
          <a:cs typeface="+mn-cs"/>
        </a:defRPr>
      </a:lvl2pPr>
      <a:lvl3pPr marL="5069312" indent="-1013865" algn="l" defTabSz="4055452" rtl="0" eaLnBrk="1" latinLnBrk="0" hangingPunct="1">
        <a:lnSpc>
          <a:spcPct val="90000"/>
        </a:lnSpc>
        <a:spcBef>
          <a:spcPts val="2217"/>
        </a:spcBef>
        <a:buFont typeface="Arial" panose="020B0604020202020204" pitchFamily="34" charset="0"/>
        <a:buChar char="•"/>
        <a:defRPr kumimoji="1" sz="8900" kern="1200">
          <a:solidFill>
            <a:schemeClr val="tx1"/>
          </a:solidFill>
          <a:latin typeface="+mn-lt"/>
          <a:ea typeface="+mn-ea"/>
          <a:cs typeface="+mn-cs"/>
        </a:defRPr>
      </a:lvl3pPr>
      <a:lvl4pPr marL="7097039" indent="-1013865" algn="l" defTabSz="4055452" rtl="0" eaLnBrk="1" latinLnBrk="0" hangingPunct="1">
        <a:lnSpc>
          <a:spcPct val="90000"/>
        </a:lnSpc>
        <a:spcBef>
          <a:spcPts val="2217"/>
        </a:spcBef>
        <a:buFont typeface="Arial" panose="020B0604020202020204" pitchFamily="34" charset="0"/>
        <a:buChar char="•"/>
        <a:defRPr kumimoji="1" sz="8000" kern="1200">
          <a:solidFill>
            <a:schemeClr val="tx1"/>
          </a:solidFill>
          <a:latin typeface="+mn-lt"/>
          <a:ea typeface="+mn-ea"/>
          <a:cs typeface="+mn-cs"/>
        </a:defRPr>
      </a:lvl4pPr>
      <a:lvl5pPr marL="9124764" indent="-1013865" algn="l" defTabSz="4055452" rtl="0" eaLnBrk="1" latinLnBrk="0" hangingPunct="1">
        <a:lnSpc>
          <a:spcPct val="90000"/>
        </a:lnSpc>
        <a:spcBef>
          <a:spcPts val="2217"/>
        </a:spcBef>
        <a:buFont typeface="Arial" panose="020B0604020202020204" pitchFamily="34" charset="0"/>
        <a:buChar char="•"/>
        <a:defRPr kumimoji="1" sz="8000" kern="1200">
          <a:solidFill>
            <a:schemeClr val="tx1"/>
          </a:solidFill>
          <a:latin typeface="+mn-lt"/>
          <a:ea typeface="+mn-ea"/>
          <a:cs typeface="+mn-cs"/>
        </a:defRPr>
      </a:lvl5pPr>
      <a:lvl6pPr marL="11152486" indent="-1013865" algn="l" defTabSz="4055452" rtl="0" eaLnBrk="1" latinLnBrk="0" hangingPunct="1">
        <a:lnSpc>
          <a:spcPct val="90000"/>
        </a:lnSpc>
        <a:spcBef>
          <a:spcPts val="2217"/>
        </a:spcBef>
        <a:buFont typeface="Arial" panose="020B0604020202020204" pitchFamily="34" charset="0"/>
        <a:buChar char="•"/>
        <a:defRPr kumimoji="1" sz="8000" kern="1200">
          <a:solidFill>
            <a:schemeClr val="tx1"/>
          </a:solidFill>
          <a:latin typeface="+mn-lt"/>
          <a:ea typeface="+mn-ea"/>
          <a:cs typeface="+mn-cs"/>
        </a:defRPr>
      </a:lvl6pPr>
      <a:lvl7pPr marL="13180213" indent="-1013865" algn="l" defTabSz="4055452" rtl="0" eaLnBrk="1" latinLnBrk="0" hangingPunct="1">
        <a:lnSpc>
          <a:spcPct val="90000"/>
        </a:lnSpc>
        <a:spcBef>
          <a:spcPts val="2217"/>
        </a:spcBef>
        <a:buFont typeface="Arial" panose="020B0604020202020204" pitchFamily="34" charset="0"/>
        <a:buChar char="•"/>
        <a:defRPr kumimoji="1" sz="8000" kern="1200">
          <a:solidFill>
            <a:schemeClr val="tx1"/>
          </a:solidFill>
          <a:latin typeface="+mn-lt"/>
          <a:ea typeface="+mn-ea"/>
          <a:cs typeface="+mn-cs"/>
        </a:defRPr>
      </a:lvl7pPr>
      <a:lvl8pPr marL="15207938" indent="-1013865" algn="l" defTabSz="4055452" rtl="0" eaLnBrk="1" latinLnBrk="0" hangingPunct="1">
        <a:lnSpc>
          <a:spcPct val="90000"/>
        </a:lnSpc>
        <a:spcBef>
          <a:spcPts val="2217"/>
        </a:spcBef>
        <a:buFont typeface="Arial" panose="020B0604020202020204" pitchFamily="34" charset="0"/>
        <a:buChar char="•"/>
        <a:defRPr kumimoji="1" sz="8000" kern="1200">
          <a:solidFill>
            <a:schemeClr val="tx1"/>
          </a:solidFill>
          <a:latin typeface="+mn-lt"/>
          <a:ea typeface="+mn-ea"/>
          <a:cs typeface="+mn-cs"/>
        </a:defRPr>
      </a:lvl8pPr>
      <a:lvl9pPr marL="17235666" indent="-1013865" algn="l" defTabSz="4055452" rtl="0" eaLnBrk="1" latinLnBrk="0" hangingPunct="1">
        <a:lnSpc>
          <a:spcPct val="90000"/>
        </a:lnSpc>
        <a:spcBef>
          <a:spcPts val="2217"/>
        </a:spcBef>
        <a:buFont typeface="Arial" panose="020B0604020202020204" pitchFamily="34" charset="0"/>
        <a:buChar char="•"/>
        <a:defRPr kumimoji="1" sz="8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55452" rtl="0" eaLnBrk="1" latinLnBrk="0" hangingPunct="1">
        <a:defRPr kumimoji="1" sz="8000" kern="1200">
          <a:solidFill>
            <a:schemeClr val="tx1"/>
          </a:solidFill>
          <a:latin typeface="+mn-lt"/>
          <a:ea typeface="+mn-ea"/>
          <a:cs typeface="+mn-cs"/>
        </a:defRPr>
      </a:lvl1pPr>
      <a:lvl2pPr marL="2027725" algn="l" defTabSz="4055452" rtl="0" eaLnBrk="1" latinLnBrk="0" hangingPunct="1">
        <a:defRPr kumimoji="1"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4055452" algn="l" defTabSz="4055452" rtl="0" eaLnBrk="1" latinLnBrk="0" hangingPunct="1">
        <a:defRPr kumimoji="1" sz="8000" kern="1200">
          <a:solidFill>
            <a:schemeClr val="tx1"/>
          </a:solidFill>
          <a:latin typeface="+mn-lt"/>
          <a:ea typeface="+mn-ea"/>
          <a:cs typeface="+mn-cs"/>
        </a:defRPr>
      </a:lvl3pPr>
      <a:lvl4pPr marL="6083174" algn="l" defTabSz="4055452" rtl="0" eaLnBrk="1" latinLnBrk="0" hangingPunct="1">
        <a:defRPr kumimoji="1" sz="8000" kern="1200">
          <a:solidFill>
            <a:schemeClr val="tx1"/>
          </a:solidFill>
          <a:latin typeface="+mn-lt"/>
          <a:ea typeface="+mn-ea"/>
          <a:cs typeface="+mn-cs"/>
        </a:defRPr>
      </a:lvl4pPr>
      <a:lvl5pPr marL="8110899" algn="l" defTabSz="4055452" rtl="0" eaLnBrk="1" latinLnBrk="0" hangingPunct="1">
        <a:defRPr kumimoji="1" sz="8000" kern="1200">
          <a:solidFill>
            <a:schemeClr val="tx1"/>
          </a:solidFill>
          <a:latin typeface="+mn-lt"/>
          <a:ea typeface="+mn-ea"/>
          <a:cs typeface="+mn-cs"/>
        </a:defRPr>
      </a:lvl5pPr>
      <a:lvl6pPr marL="10138626" algn="l" defTabSz="4055452" rtl="0" eaLnBrk="1" latinLnBrk="0" hangingPunct="1">
        <a:defRPr kumimoji="1" sz="8000" kern="1200">
          <a:solidFill>
            <a:schemeClr val="tx1"/>
          </a:solidFill>
          <a:latin typeface="+mn-lt"/>
          <a:ea typeface="+mn-ea"/>
          <a:cs typeface="+mn-cs"/>
        </a:defRPr>
      </a:lvl6pPr>
      <a:lvl7pPr marL="12166351" algn="l" defTabSz="4055452" rtl="0" eaLnBrk="1" latinLnBrk="0" hangingPunct="1">
        <a:defRPr kumimoji="1" sz="8000" kern="1200">
          <a:solidFill>
            <a:schemeClr val="tx1"/>
          </a:solidFill>
          <a:latin typeface="+mn-lt"/>
          <a:ea typeface="+mn-ea"/>
          <a:cs typeface="+mn-cs"/>
        </a:defRPr>
      </a:lvl7pPr>
      <a:lvl8pPr marL="14194078" algn="l" defTabSz="4055452" rtl="0" eaLnBrk="1" latinLnBrk="0" hangingPunct="1">
        <a:defRPr kumimoji="1" sz="8000" kern="1200">
          <a:solidFill>
            <a:schemeClr val="tx1"/>
          </a:solidFill>
          <a:latin typeface="+mn-lt"/>
          <a:ea typeface="+mn-ea"/>
          <a:cs typeface="+mn-cs"/>
        </a:defRPr>
      </a:lvl8pPr>
      <a:lvl9pPr marL="16221800" algn="l" defTabSz="4055452" rtl="0" eaLnBrk="1" latinLnBrk="0" hangingPunct="1">
        <a:defRPr kumimoji="1" sz="8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2.png"/><Relationship Id="rId5" Type="http://schemas.openxmlformats.org/officeDocument/2006/relationships/image" Target="../media/image3.WMF"/><Relationship Id="rId6" Type="http://schemas.openxmlformats.org/officeDocument/2006/relationships/image" Target="../media/image4.png"/><Relationship Id="rId7" Type="http://schemas.microsoft.com/office/2007/relationships/hdphoto" Target="../media/hdphoto2.wdp"/><Relationship Id="rId8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17" name="直線矢印コネクタ 16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2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5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651245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/>
        </p:nvGrpSpPr>
        <p:grpSpPr>
          <a:xfrm>
            <a:off x="-88879" y="0"/>
            <a:ext cx="21741753" cy="30495878"/>
            <a:chOff x="0" y="0"/>
            <a:chExt cx="7764137" cy="10907714"/>
          </a:xfrm>
        </p:grpSpPr>
        <p:sp>
          <p:nvSpPr>
            <p:cNvPr id="3" name="正方形/長方形 2"/>
            <p:cNvSpPr/>
            <p:nvPr/>
          </p:nvSpPr>
          <p:spPr>
            <a:xfrm>
              <a:off x="0" y="0"/>
              <a:ext cx="7764137" cy="10907713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" name="グループ化 1"/>
            <p:cNvGrpSpPr/>
            <p:nvPr/>
          </p:nvGrpSpPr>
          <p:grpSpPr>
            <a:xfrm>
              <a:off x="1" y="0"/>
              <a:ext cx="7764136" cy="10907714"/>
              <a:chOff x="1" y="0"/>
              <a:chExt cx="7764136" cy="10907714"/>
            </a:xfrm>
          </p:grpSpPr>
          <p:sp>
            <p:nvSpPr>
              <p:cNvPr id="70" name="正方形/長方形 69"/>
              <p:cNvSpPr/>
              <p:nvPr/>
            </p:nvSpPr>
            <p:spPr>
              <a:xfrm>
                <a:off x="1" y="0"/>
                <a:ext cx="217036" cy="10907714"/>
              </a:xfrm>
              <a:prstGeom prst="rect">
                <a:avLst/>
              </a:prstGeom>
              <a:solidFill>
                <a:srgbClr val="3F64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lang="en-US" altLang="ja-JP" sz="7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lang="en-US" altLang="ja-JP" sz="7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lang="ja-JP" altLang="en-US" sz="7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8" name="正方形/長方形 37"/>
              <p:cNvSpPr/>
              <p:nvPr/>
            </p:nvSpPr>
            <p:spPr>
              <a:xfrm>
                <a:off x="7547101" y="0"/>
                <a:ext cx="217036" cy="10907714"/>
              </a:xfrm>
              <a:prstGeom prst="rect">
                <a:avLst/>
              </a:prstGeom>
              <a:solidFill>
                <a:srgbClr val="3F64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lang="en-US" altLang="ja-JP" sz="7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lang="en-US" altLang="ja-JP" sz="7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lang="ja-JP" altLang="en-US" sz="7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5" name="正方形/長方形 44"/>
              <p:cNvSpPr/>
              <p:nvPr/>
            </p:nvSpPr>
            <p:spPr>
              <a:xfrm>
                <a:off x="503141" y="0"/>
                <a:ext cx="217036" cy="10907714"/>
              </a:xfrm>
              <a:prstGeom prst="rect">
                <a:avLst/>
              </a:prstGeom>
              <a:solidFill>
                <a:srgbClr val="3F64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lang="en-US" altLang="ja-JP" sz="7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lang="en-US" altLang="ja-JP" sz="7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lang="ja-JP" altLang="en-US" sz="7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" name="正方形/長方形 45"/>
              <p:cNvSpPr/>
              <p:nvPr/>
            </p:nvSpPr>
            <p:spPr>
              <a:xfrm>
                <a:off x="2515701" y="0"/>
                <a:ext cx="217036" cy="10907714"/>
              </a:xfrm>
              <a:prstGeom prst="rect">
                <a:avLst/>
              </a:prstGeom>
              <a:solidFill>
                <a:srgbClr val="3F64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lang="en-US" altLang="ja-JP" sz="7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lang="en-US" altLang="ja-JP" sz="7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lang="ja-JP" altLang="en-US" sz="7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" name="正方形/長方形 46"/>
              <p:cNvSpPr/>
              <p:nvPr/>
            </p:nvSpPr>
            <p:spPr>
              <a:xfrm>
                <a:off x="1006281" y="0"/>
                <a:ext cx="217036" cy="10907714"/>
              </a:xfrm>
              <a:prstGeom prst="rect">
                <a:avLst/>
              </a:prstGeom>
              <a:solidFill>
                <a:srgbClr val="3F64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lang="en-US" altLang="ja-JP" sz="7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lang="en-US" altLang="ja-JP" sz="7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lang="ja-JP" altLang="en-US" sz="7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8" name="正方形/長方形 47"/>
              <p:cNvSpPr/>
              <p:nvPr/>
            </p:nvSpPr>
            <p:spPr>
              <a:xfrm>
                <a:off x="3521981" y="0"/>
                <a:ext cx="217036" cy="10907714"/>
              </a:xfrm>
              <a:prstGeom prst="rect">
                <a:avLst/>
              </a:prstGeom>
              <a:solidFill>
                <a:srgbClr val="3F64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lang="en-US" altLang="ja-JP" sz="7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lang="en-US" altLang="ja-JP" sz="7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lang="ja-JP" altLang="en-US" sz="7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9" name="正方形/長方形 48"/>
              <p:cNvSpPr/>
              <p:nvPr/>
            </p:nvSpPr>
            <p:spPr>
              <a:xfrm>
                <a:off x="1509421" y="0"/>
                <a:ext cx="217036" cy="10907714"/>
              </a:xfrm>
              <a:prstGeom prst="rect">
                <a:avLst/>
              </a:prstGeom>
              <a:solidFill>
                <a:srgbClr val="3F64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lang="en-US" altLang="ja-JP" sz="7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lang="en-US" altLang="ja-JP" sz="7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lang="ja-JP" altLang="en-US" sz="7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0" name="正方形/長方形 49"/>
              <p:cNvSpPr/>
              <p:nvPr/>
            </p:nvSpPr>
            <p:spPr>
              <a:xfrm>
                <a:off x="4528261" y="0"/>
                <a:ext cx="217036" cy="10907714"/>
              </a:xfrm>
              <a:prstGeom prst="rect">
                <a:avLst/>
              </a:prstGeom>
              <a:solidFill>
                <a:srgbClr val="3F64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lang="en-US" altLang="ja-JP" sz="7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lang="en-US" altLang="ja-JP" sz="7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lang="ja-JP" altLang="en-US" sz="7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5534541" y="0"/>
                <a:ext cx="217036" cy="10907714"/>
              </a:xfrm>
              <a:prstGeom prst="rect">
                <a:avLst/>
              </a:prstGeom>
              <a:solidFill>
                <a:srgbClr val="3F64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lang="en-US" altLang="ja-JP" sz="7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lang="en-US" altLang="ja-JP" sz="7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lang="ja-JP" altLang="en-US" sz="7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>
                <a:off x="6540821" y="0"/>
                <a:ext cx="217036" cy="10907714"/>
              </a:xfrm>
              <a:prstGeom prst="rect">
                <a:avLst/>
              </a:prstGeom>
              <a:solidFill>
                <a:srgbClr val="3F64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lang="en-US" altLang="ja-JP" sz="7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lang="en-US" altLang="ja-JP" sz="7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lang="ja-JP" altLang="en-US" sz="7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3" name="正方形/長方形 52"/>
              <p:cNvSpPr/>
              <p:nvPr/>
            </p:nvSpPr>
            <p:spPr>
              <a:xfrm>
                <a:off x="7043961" y="0"/>
                <a:ext cx="217036" cy="10907714"/>
              </a:xfrm>
              <a:prstGeom prst="rect">
                <a:avLst/>
              </a:prstGeom>
              <a:solidFill>
                <a:srgbClr val="3F64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lang="en-US" altLang="ja-JP" sz="7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lang="en-US" altLang="ja-JP" sz="7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lang="ja-JP" altLang="en-US" sz="7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4" name="正方形/長方形 53"/>
              <p:cNvSpPr/>
              <p:nvPr/>
            </p:nvSpPr>
            <p:spPr>
              <a:xfrm>
                <a:off x="3018841" y="0"/>
                <a:ext cx="217036" cy="10907714"/>
              </a:xfrm>
              <a:prstGeom prst="rect">
                <a:avLst/>
              </a:prstGeom>
              <a:solidFill>
                <a:srgbClr val="3F64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lang="en-US" altLang="ja-JP" sz="7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lang="en-US" altLang="ja-JP" sz="7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lang="ja-JP" altLang="en-US" sz="7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" name="正方形/長方形 54"/>
              <p:cNvSpPr/>
              <p:nvPr/>
            </p:nvSpPr>
            <p:spPr>
              <a:xfrm>
                <a:off x="4025121" y="0"/>
                <a:ext cx="217036" cy="10907714"/>
              </a:xfrm>
              <a:prstGeom prst="rect">
                <a:avLst/>
              </a:prstGeom>
              <a:solidFill>
                <a:srgbClr val="3F64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lang="en-US" altLang="ja-JP" sz="7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lang="en-US" altLang="ja-JP" sz="7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lang="ja-JP" altLang="en-US" sz="7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6" name="正方形/長方形 55"/>
              <p:cNvSpPr/>
              <p:nvPr/>
            </p:nvSpPr>
            <p:spPr>
              <a:xfrm>
                <a:off x="2012561" y="0"/>
                <a:ext cx="217036" cy="10907714"/>
              </a:xfrm>
              <a:prstGeom prst="rect">
                <a:avLst/>
              </a:prstGeom>
              <a:solidFill>
                <a:srgbClr val="3F64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lang="en-US" altLang="ja-JP" sz="7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lang="en-US" altLang="ja-JP" sz="7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lang="ja-JP" altLang="en-US" sz="7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7" name="正方形/長方形 56"/>
              <p:cNvSpPr/>
              <p:nvPr/>
            </p:nvSpPr>
            <p:spPr>
              <a:xfrm>
                <a:off x="5031401" y="0"/>
                <a:ext cx="217036" cy="10907714"/>
              </a:xfrm>
              <a:prstGeom prst="rect">
                <a:avLst/>
              </a:prstGeom>
              <a:solidFill>
                <a:srgbClr val="3F64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lang="en-US" altLang="ja-JP" sz="7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lang="en-US" altLang="ja-JP" sz="7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lang="ja-JP" altLang="en-US" sz="7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8" name="正方形/長方形 57"/>
              <p:cNvSpPr/>
              <p:nvPr/>
            </p:nvSpPr>
            <p:spPr>
              <a:xfrm>
                <a:off x="6037681" y="0"/>
                <a:ext cx="217036" cy="10907714"/>
              </a:xfrm>
              <a:prstGeom prst="rect">
                <a:avLst/>
              </a:prstGeom>
              <a:solidFill>
                <a:srgbClr val="3F64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lang="en-US" altLang="ja-JP" sz="7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lang="en-US" altLang="ja-JP" sz="7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lang="ja-JP" altLang="en-US" sz="7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sp>
        <p:nvSpPr>
          <p:cNvPr id="65" name="テキスト ボックス 1"/>
          <p:cNvSpPr txBox="1"/>
          <p:nvPr/>
        </p:nvSpPr>
        <p:spPr>
          <a:xfrm>
            <a:off x="2804929" y="1239509"/>
            <a:ext cx="15935824" cy="215121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lIns="254980" tIns="127490" rIns="254980" bIns="127490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2300" dirty="0">
                <a:solidFill>
                  <a:schemeClr val="bg1"/>
                </a:solidFill>
                <a:latin typeface="MV Boli" panose="02000500030200090000" pitchFamily="2" charset="0"/>
                <a:ea typeface="Cambria Math" panose="02040503050406030204" pitchFamily="18" charset="0"/>
                <a:cs typeface="MV Boli" panose="02000500030200090000" pitchFamily="2" charset="0"/>
              </a:rPr>
              <a:t>Let‘s</a:t>
            </a:r>
            <a:r>
              <a:rPr lang="ja-JP" altLang="en-US" sz="12300" dirty="0">
                <a:solidFill>
                  <a:schemeClr val="bg1"/>
                </a:solidFill>
                <a:latin typeface="MV Boli" panose="02000500030200090000" pitchFamily="2" charset="0"/>
                <a:ea typeface="メイリオ" panose="020B0604030504040204" pitchFamily="50" charset="-128"/>
                <a:cs typeface="MV Boli" panose="02000500030200090000" pitchFamily="2" charset="0"/>
              </a:rPr>
              <a:t> </a:t>
            </a:r>
            <a:r>
              <a:rPr lang="en-US" altLang="ja-JP" sz="12300" dirty="0" err="1">
                <a:solidFill>
                  <a:schemeClr val="bg1"/>
                </a:solidFill>
                <a:latin typeface="MV Boli" panose="02000500030200090000" pitchFamily="2" charset="0"/>
                <a:ea typeface="Cambria Math" panose="02040503050406030204" pitchFamily="18" charset="0"/>
                <a:cs typeface="MV Boli" panose="02000500030200090000" pitchFamily="2" charset="0"/>
              </a:rPr>
              <a:t>Enjyoy</a:t>
            </a:r>
            <a:r>
              <a:rPr lang="ja-JP" altLang="en-US" sz="12300" dirty="0">
                <a:solidFill>
                  <a:schemeClr val="bg1"/>
                </a:solidFill>
                <a:latin typeface="MV Boli" panose="02000500030200090000" pitchFamily="2" charset="0"/>
                <a:ea typeface="メイリオ" panose="020B0604030504040204" pitchFamily="50" charset="-128"/>
                <a:cs typeface="MV Boli" panose="02000500030200090000" pitchFamily="2" charset="0"/>
              </a:rPr>
              <a:t> </a:t>
            </a:r>
            <a:r>
              <a:rPr lang="en-US" altLang="ja-JP" sz="12300" dirty="0">
                <a:solidFill>
                  <a:schemeClr val="bg1"/>
                </a:solidFill>
                <a:latin typeface="MV Boli" panose="02000500030200090000" pitchFamily="2" charset="0"/>
                <a:ea typeface="Cambria Math" panose="02040503050406030204" pitchFamily="18" charset="0"/>
                <a:cs typeface="MV Boli" panose="02000500030200090000" pitchFamily="2" charset="0"/>
              </a:rPr>
              <a:t>English!</a:t>
            </a:r>
            <a:endParaRPr lang="ja-JP" altLang="en-US" sz="12300" dirty="0">
              <a:solidFill>
                <a:schemeClr val="bg1"/>
              </a:solidFill>
              <a:latin typeface="MV Boli" panose="02000500030200090000" pitchFamily="2" charset="0"/>
              <a:ea typeface="メイリオ" panose="020B0604030504040204" pitchFamily="50" charset="-128"/>
              <a:cs typeface="MV Boli" panose="02000500030200090000" pitchFamily="2" charset="0"/>
            </a:endParaRPr>
          </a:p>
        </p:txBody>
      </p:sp>
      <p:sp>
        <p:nvSpPr>
          <p:cNvPr id="66" name="テキスト ボックス 2"/>
          <p:cNvSpPr txBox="1"/>
          <p:nvPr/>
        </p:nvSpPr>
        <p:spPr>
          <a:xfrm>
            <a:off x="67947" y="3055589"/>
            <a:ext cx="21602700" cy="4044277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lIns="254980" tIns="127490" rIns="254980" bIns="127490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24500" spc="837" dirty="0" err="1">
                <a:solidFill>
                  <a:schemeClr val="accent4"/>
                </a:solidFill>
                <a:latin typeface="Niagara Solid" panose="04020502070702020202" pitchFamily="82" charset="0"/>
                <a:ea typeface="メイリオ" panose="020B0604030504040204" pitchFamily="50" charset="-128"/>
              </a:rPr>
              <a:t>Askul</a:t>
            </a:r>
            <a:r>
              <a:rPr lang="ja-JP" altLang="en-US" sz="24500" spc="837" dirty="0">
                <a:solidFill>
                  <a:schemeClr val="accent4"/>
                </a:solidFill>
                <a:latin typeface="Niagara Solid" panose="04020502070702020202" pitchFamily="82" charset="0"/>
                <a:ea typeface="メイリオ" panose="020B0604030504040204" pitchFamily="50" charset="-128"/>
              </a:rPr>
              <a:t> </a:t>
            </a:r>
            <a:r>
              <a:rPr lang="en-US" altLang="ja-JP" sz="24500" spc="837" dirty="0">
                <a:solidFill>
                  <a:schemeClr val="accent4"/>
                </a:solidFill>
                <a:latin typeface="Niagara Solid" panose="04020502070702020202" pitchFamily="82" charset="0"/>
                <a:ea typeface="メイリオ" panose="020B0604030504040204" pitchFamily="50" charset="-128"/>
              </a:rPr>
              <a:t>English</a:t>
            </a:r>
            <a:r>
              <a:rPr lang="ja-JP" altLang="en-US" sz="24500" spc="837" dirty="0">
                <a:solidFill>
                  <a:schemeClr val="accent4"/>
                </a:solidFill>
                <a:latin typeface="Niagara Solid" panose="04020502070702020202" pitchFamily="82" charset="0"/>
                <a:ea typeface="メイリオ" panose="020B0604030504040204" pitchFamily="50" charset="-128"/>
              </a:rPr>
              <a:t> </a:t>
            </a:r>
            <a:r>
              <a:rPr lang="en-US" altLang="ja-JP" sz="24500" spc="837" dirty="0">
                <a:solidFill>
                  <a:schemeClr val="accent4"/>
                </a:solidFill>
                <a:latin typeface="Niagara Solid" panose="04020502070702020202" pitchFamily="82" charset="0"/>
                <a:ea typeface="メイリオ" panose="020B0604030504040204" pitchFamily="50" charset="-128"/>
              </a:rPr>
              <a:t>School</a:t>
            </a:r>
            <a:endParaRPr lang="ja-JP" altLang="en-US" sz="24500" spc="837" dirty="0">
              <a:solidFill>
                <a:schemeClr val="accent4"/>
              </a:solidFill>
              <a:latin typeface="Niagara Solid" panose="04020502070702020202" pitchFamily="82" charset="0"/>
              <a:ea typeface="メイリオ" panose="020B0604030504040204" pitchFamily="50" charset="-128"/>
            </a:endParaRPr>
          </a:p>
        </p:txBody>
      </p:sp>
      <p:sp>
        <p:nvSpPr>
          <p:cNvPr id="67" name="テキスト ボックス 3"/>
          <p:cNvSpPr txBox="1"/>
          <p:nvPr/>
        </p:nvSpPr>
        <p:spPr>
          <a:xfrm>
            <a:off x="5379356" y="7200069"/>
            <a:ext cx="11157124" cy="7142018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lIns="254980" tIns="127490" rIns="254980" bIns="127490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22300" b="1" spc="5577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生徒</a:t>
            </a:r>
            <a:endParaRPr lang="en-US" altLang="ja-JP" sz="22300" b="1" spc="5577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2300" b="1" spc="1952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募集中</a:t>
            </a:r>
            <a:r>
              <a:rPr lang="en-US" altLang="ja-JP" sz="22300" b="1" spc="1952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!</a:t>
            </a:r>
            <a:endParaRPr lang="ja-JP" altLang="en-US" sz="22300" b="1" spc="1952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8" name="テキスト ボックス 4"/>
          <p:cNvSpPr txBox="1"/>
          <p:nvPr/>
        </p:nvSpPr>
        <p:spPr>
          <a:xfrm>
            <a:off x="2113716" y="14391981"/>
            <a:ext cx="13402291" cy="3872181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lIns="254980" tIns="127490" rIns="254980" bIns="127490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ja-JP" altLang="en-US" sz="39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１クラス３名までの少人数授業！</a:t>
            </a:r>
            <a:endParaRPr lang="en-US" altLang="ja-JP" sz="39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39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ネイティブスピーカーの先生と楽しく会話しませんか？</a:t>
            </a:r>
            <a:endParaRPr lang="en-US" altLang="ja-JP" sz="39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39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初心者大歓迎！！</a:t>
            </a:r>
            <a:endParaRPr lang="en-US" altLang="ja-JP" sz="39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39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教科書に載っていない、生の英語を体験しましょう！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2662695" y="27335966"/>
            <a:ext cx="12439757" cy="258145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254980" tIns="127490" rIns="254980" bIns="127490">
            <a:spAutoFit/>
          </a:bodyPr>
          <a:lstStyle/>
          <a:p>
            <a:r>
              <a:rPr lang="en-US" altLang="ja-JP" sz="15100" spc="837">
                <a:solidFill>
                  <a:schemeClr val="accent4"/>
                </a:solidFill>
                <a:latin typeface="Centaur" panose="02030504050205020304" pitchFamily="18" charset="0"/>
                <a:ea typeface="メイリオ" panose="020B0604030504040204" pitchFamily="50" charset="-128"/>
              </a:rPr>
              <a:t>03-1234-1111</a:t>
            </a:r>
            <a:endParaRPr lang="en-US" altLang="ja-JP" sz="15100" spc="837" dirty="0">
              <a:solidFill>
                <a:schemeClr val="accent4"/>
              </a:solidFill>
              <a:latin typeface="Centaur" panose="02030504050205020304" pitchFamily="18" charset="0"/>
              <a:ea typeface="メイリオ" panose="020B0604030504040204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2946940" y="26623968"/>
            <a:ext cx="11909334" cy="1118631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 algn="ctr"/>
            <a:r>
              <a:rPr lang="ja-JP" altLang="en-US" b="1" dirty="0">
                <a:solidFill>
                  <a:schemeClr val="accent4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まずは、お電話でご連絡ください。</a:t>
            </a:r>
            <a:endParaRPr lang="en-US" altLang="ja-JP" b="1" dirty="0">
              <a:solidFill>
                <a:schemeClr val="accent4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1" name="グループ化 20"/>
          <p:cNvGrpSpPr/>
          <p:nvPr/>
        </p:nvGrpSpPr>
        <p:grpSpPr>
          <a:xfrm>
            <a:off x="14604853" y="25565090"/>
            <a:ext cx="6123347" cy="3933059"/>
            <a:chOff x="488957" y="7616513"/>
            <a:chExt cx="2204009" cy="1406770"/>
          </a:xfrm>
        </p:grpSpPr>
        <p:sp>
          <p:nvSpPr>
            <p:cNvPr id="22" name="正方形/長方形 21"/>
            <p:cNvSpPr/>
            <p:nvPr/>
          </p:nvSpPr>
          <p:spPr>
            <a:xfrm>
              <a:off x="494037" y="7793978"/>
              <a:ext cx="2198929" cy="103889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23" name="直線コネクタ 22"/>
            <p:cNvCxnSpPr/>
            <p:nvPr/>
          </p:nvCxnSpPr>
          <p:spPr>
            <a:xfrm>
              <a:off x="488957" y="7835874"/>
              <a:ext cx="2198929" cy="5834"/>
            </a:xfrm>
            <a:prstGeom prst="line">
              <a:avLst/>
            </a:prstGeom>
            <a:ln w="38100">
              <a:solidFill>
                <a:srgbClr val="FFFFCC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正方形/長方形 25"/>
            <p:cNvSpPr/>
            <p:nvPr/>
          </p:nvSpPr>
          <p:spPr>
            <a:xfrm>
              <a:off x="1129086" y="7732069"/>
              <a:ext cx="793821" cy="21604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2900" dirty="0">
                  <a:solidFill>
                    <a:sysClr val="windowText" lastClr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豊洲駅</a:t>
              </a:r>
              <a:endParaRPr lang="en-US" altLang="ja-JP" sz="290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" name="正方形/長方形 26"/>
            <p:cNvSpPr/>
            <p:nvPr/>
          </p:nvSpPr>
          <p:spPr>
            <a:xfrm>
              <a:off x="697867" y="7616513"/>
              <a:ext cx="45719" cy="140677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8" name="正方形/長方形 27"/>
            <p:cNvSpPr/>
            <p:nvPr/>
          </p:nvSpPr>
          <p:spPr>
            <a:xfrm rot="5400000">
              <a:off x="1570641" y="7120835"/>
              <a:ext cx="45719" cy="2198929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1552478" y="7948108"/>
              <a:ext cx="70340" cy="1075175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0" name="正方形/長方形 29"/>
            <p:cNvSpPr/>
            <p:nvPr/>
          </p:nvSpPr>
          <p:spPr>
            <a:xfrm rot="1847685" flipV="1">
              <a:off x="1646093" y="8044002"/>
              <a:ext cx="606431" cy="45719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1" name="正方形/長方形 30"/>
            <p:cNvSpPr/>
            <p:nvPr/>
          </p:nvSpPr>
          <p:spPr>
            <a:xfrm rot="5400000">
              <a:off x="2097499" y="8162965"/>
              <a:ext cx="50445" cy="114048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2" name="円/楕円 31"/>
            <p:cNvSpPr/>
            <p:nvPr/>
          </p:nvSpPr>
          <p:spPr>
            <a:xfrm>
              <a:off x="1650483" y="8274066"/>
              <a:ext cx="72813" cy="728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3" name="テキスト ボックス 28"/>
            <p:cNvSpPr txBox="1"/>
            <p:nvPr/>
          </p:nvSpPr>
          <p:spPr>
            <a:xfrm>
              <a:off x="1748947" y="8266037"/>
              <a:ext cx="487571" cy="110085"/>
            </a:xfrm>
            <a:prstGeom prst="rect">
              <a:avLst/>
            </a:prstGeom>
            <a:noFill/>
          </p:spPr>
          <p:txBody>
            <a:bodyPr wrap="square" lIns="0" tIns="0" rIns="36000" bIns="0" rtlCol="0">
              <a:spAutoFit/>
            </a:bodyPr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ja-JP" altLang="en-US" sz="2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郵便局</a:t>
              </a:r>
            </a:p>
          </p:txBody>
        </p:sp>
        <p:sp>
          <p:nvSpPr>
            <p:cNvPr id="34" name="円/楕円 33"/>
            <p:cNvSpPr/>
            <p:nvPr/>
          </p:nvSpPr>
          <p:spPr>
            <a:xfrm>
              <a:off x="1457457" y="8758431"/>
              <a:ext cx="72813" cy="728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5" name="テキスト ボックス 39"/>
            <p:cNvSpPr txBox="1"/>
            <p:nvPr/>
          </p:nvSpPr>
          <p:spPr>
            <a:xfrm>
              <a:off x="874424" y="8717469"/>
              <a:ext cx="565244" cy="136089"/>
            </a:xfrm>
            <a:prstGeom prst="rect">
              <a:avLst/>
            </a:prstGeom>
            <a:noFill/>
          </p:spPr>
          <p:txBody>
            <a:bodyPr wrap="square" lIns="0" tIns="36000" rIns="0" bIns="36000" rtlCol="0">
              <a:spAutoFit/>
            </a:bodyPr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ja-JP" altLang="en-US" sz="2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コンビニ</a:t>
              </a:r>
            </a:p>
          </p:txBody>
        </p:sp>
        <p:sp>
          <p:nvSpPr>
            <p:cNvPr id="36" name="テキスト ボックス 41"/>
            <p:cNvSpPr txBox="1"/>
            <p:nvPr/>
          </p:nvSpPr>
          <p:spPr>
            <a:xfrm>
              <a:off x="553485" y="8279037"/>
              <a:ext cx="832636" cy="330255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lIns="0" tIns="0" rIns="0" bIns="0" rtlCol="0">
              <a:spAutoFit/>
            </a:bodyPr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ja-JP" altLang="en-US" sz="2000" b="1" dirty="0">
                  <a:solidFill>
                    <a:schemeClr val="accent4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アスクル</a:t>
              </a:r>
              <a:endParaRPr lang="en-US" altLang="ja-JP" sz="2000" b="1" dirty="0">
                <a:solidFill>
                  <a:schemeClr val="accent4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r"/>
              <a:r>
                <a:rPr lang="ja-JP" altLang="en-US" sz="2000" b="1" dirty="0">
                  <a:solidFill>
                    <a:schemeClr val="accent4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イングリッシュ</a:t>
              </a:r>
              <a:endParaRPr lang="en-US" altLang="ja-JP" sz="2000" b="1" dirty="0">
                <a:solidFill>
                  <a:schemeClr val="accent4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r"/>
              <a:r>
                <a:rPr lang="ja-JP" altLang="en-US" sz="2000" b="1" dirty="0">
                  <a:solidFill>
                    <a:schemeClr val="accent4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スクール</a:t>
              </a:r>
            </a:p>
          </p:txBody>
        </p:sp>
        <p:sp>
          <p:nvSpPr>
            <p:cNvPr id="37" name="星 5 36"/>
            <p:cNvSpPr/>
            <p:nvPr/>
          </p:nvSpPr>
          <p:spPr>
            <a:xfrm>
              <a:off x="1403179" y="8252074"/>
              <a:ext cx="140756" cy="140756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  <a:effectLst>
              <a:glow rad="635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accent4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9" name="正方形/長方形 18"/>
          <p:cNvSpPr/>
          <p:nvPr/>
        </p:nvSpPr>
        <p:spPr>
          <a:xfrm>
            <a:off x="19318737" y="27290821"/>
            <a:ext cx="181710" cy="225350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5" name="グループ化 14"/>
          <p:cNvGrpSpPr/>
          <p:nvPr/>
        </p:nvGrpSpPr>
        <p:grpSpPr>
          <a:xfrm>
            <a:off x="15662683" y="26909564"/>
            <a:ext cx="1824472" cy="307776"/>
            <a:chOff x="1283114" y="7829986"/>
            <a:chExt cx="656692" cy="110085"/>
          </a:xfrm>
        </p:grpSpPr>
        <p:sp>
          <p:nvSpPr>
            <p:cNvPr id="16" name="円/楕円 15"/>
            <p:cNvSpPr/>
            <p:nvPr/>
          </p:nvSpPr>
          <p:spPr>
            <a:xfrm>
              <a:off x="1866993" y="7839087"/>
              <a:ext cx="72813" cy="728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テキスト ボックス 71"/>
            <p:cNvSpPr txBox="1"/>
            <p:nvPr/>
          </p:nvSpPr>
          <p:spPr>
            <a:xfrm>
              <a:off x="1283114" y="7829986"/>
              <a:ext cx="565244" cy="110085"/>
            </a:xfrm>
            <a:prstGeom prst="rect">
              <a:avLst/>
            </a:prstGeom>
            <a:noFill/>
          </p:spPr>
          <p:txBody>
            <a:bodyPr wrap="square" lIns="36000" tIns="0" rIns="0" bIns="0" rtlCol="0">
              <a:spAutoFit/>
            </a:bodyPr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altLang="ja-JP" sz="2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ABC</a:t>
              </a:r>
              <a:r>
                <a:rPr lang="ja-JP" altLang="en-US" sz="2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銀行</a:t>
              </a:r>
            </a:p>
          </p:txBody>
        </p:sp>
      </p:grpSp>
      <p:pic>
        <p:nvPicPr>
          <p:cNvPr id="9" name="図 8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65791">
            <a:off x="14739167" y="12441484"/>
            <a:ext cx="6033512" cy="6155140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8" name="正方形/長方形 7"/>
          <p:cNvSpPr/>
          <p:nvPr/>
        </p:nvSpPr>
        <p:spPr>
          <a:xfrm rot="814604">
            <a:off x="15089987" y="13912216"/>
            <a:ext cx="5686108" cy="2581454"/>
          </a:xfrm>
          <a:prstGeom prst="rect">
            <a:avLst/>
          </a:prstGeom>
          <a:effectLst>
            <a:outerShdw blurRad="63500" dist="25400" dir="5400000" algn="ctr" rotWithShape="0">
              <a:srgbClr val="FFFF00"/>
            </a:outerShdw>
          </a:effectLst>
        </p:spPr>
        <p:txBody>
          <a:bodyPr wrap="square" lIns="254980" tIns="127490" rIns="254980" bIns="127490">
            <a:spAutoFit/>
          </a:bodyPr>
          <a:lstStyle/>
          <a:p>
            <a:pPr algn="ctr"/>
            <a:r>
              <a:rPr lang="ja-JP" altLang="en-US" sz="50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まずは</a:t>
            </a:r>
            <a:endParaRPr lang="en-US" altLang="ja-JP" sz="5000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50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無料体験</a:t>
            </a:r>
            <a:endParaRPr lang="en-US" altLang="ja-JP" sz="5000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50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レッスンで</a:t>
            </a:r>
            <a:r>
              <a:rPr lang="en-US" altLang="ja-JP" sz="50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!</a:t>
            </a:r>
            <a:endParaRPr lang="ja-JP" altLang="en-US" sz="5000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944" y="27997070"/>
            <a:ext cx="1256584" cy="1259246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5" cstate="print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03508">
            <a:off x="16500838" y="16265353"/>
            <a:ext cx="2198731" cy="1051017"/>
          </a:xfrm>
          <a:prstGeom prst="rect">
            <a:avLst/>
          </a:prstGeom>
        </p:spPr>
      </p:pic>
      <p:sp>
        <p:nvSpPr>
          <p:cNvPr id="12" name="正方形/長方形 11"/>
          <p:cNvSpPr/>
          <p:nvPr/>
        </p:nvSpPr>
        <p:spPr>
          <a:xfrm>
            <a:off x="2113716" y="18744477"/>
            <a:ext cx="12871884" cy="613433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テキスト ボックス 5"/>
          <p:cNvSpPr txBox="1"/>
          <p:nvPr/>
        </p:nvSpPr>
        <p:spPr>
          <a:xfrm>
            <a:off x="2747756" y="19308003"/>
            <a:ext cx="11905325" cy="542105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lIns="254980" tIns="127490" rIns="254980" bIns="127490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67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中学生コース　毎週月曜</a:t>
            </a:r>
            <a:r>
              <a:rPr lang="ja-JP" altLang="en-US" sz="67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lang="en-US" altLang="ja-JP" sz="67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67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18:00</a:t>
            </a:r>
            <a:r>
              <a:rPr lang="ja-JP" altLang="en-US" sz="67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67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19:00</a:t>
            </a:r>
            <a:r>
              <a:rPr lang="ja-JP" altLang="en-US" sz="67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3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月額</a:t>
            </a:r>
            <a:r>
              <a:rPr lang="ja-JP" altLang="en-US" sz="67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67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7,500</a:t>
            </a:r>
            <a:r>
              <a:rPr lang="ja-JP" altLang="en-US" sz="67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lang="en-US" altLang="ja-JP" sz="67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67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67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高校生コース　毎週水曜</a:t>
            </a:r>
            <a:r>
              <a:rPr lang="ja-JP" altLang="en-US" sz="67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lang="en-US" altLang="ja-JP" sz="67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67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19:00</a:t>
            </a:r>
            <a:r>
              <a:rPr lang="ja-JP" altLang="en-US" sz="67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67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20:30</a:t>
            </a:r>
            <a:r>
              <a:rPr lang="ja-JP" altLang="en-US" sz="67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3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月額</a:t>
            </a:r>
            <a:r>
              <a:rPr lang="ja-JP" altLang="en-US" sz="67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67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8,500</a:t>
            </a:r>
            <a:r>
              <a:rPr lang="ja-JP" altLang="en-US" sz="67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</a:p>
        </p:txBody>
      </p:sp>
      <p:cxnSp>
        <p:nvCxnSpPr>
          <p:cNvPr id="60" name="直線コネクタ 59"/>
          <p:cNvCxnSpPr/>
          <p:nvPr/>
        </p:nvCxnSpPr>
        <p:spPr>
          <a:xfrm flipV="1">
            <a:off x="2091235" y="21811648"/>
            <a:ext cx="12909244" cy="49360"/>
          </a:xfrm>
          <a:prstGeom prst="line">
            <a:avLst/>
          </a:prstGeom>
          <a:ln w="76200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4" name="図 73"/>
          <p:cNvPicPr>
            <a:picLocks noChangeAspect="1"/>
          </p:cNvPicPr>
          <p:nvPr/>
        </p:nvPicPr>
        <p:blipFill>
          <a:blip r:embed="rId6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Cement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65791">
            <a:off x="2294582" y="19507712"/>
            <a:ext cx="596929" cy="608963"/>
          </a:xfrm>
          <a:prstGeom prst="rect">
            <a:avLst/>
          </a:prstGeom>
          <a:effectLst/>
        </p:spPr>
      </p:pic>
      <p:pic>
        <p:nvPicPr>
          <p:cNvPr id="75" name="図 74"/>
          <p:cNvPicPr>
            <a:picLocks noChangeAspect="1"/>
          </p:cNvPicPr>
          <p:nvPr/>
        </p:nvPicPr>
        <p:blipFill>
          <a:blip r:embed="rId8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Cement/>
                    </a14:imgEffect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65791">
            <a:off x="2294582" y="22605720"/>
            <a:ext cx="596929" cy="608963"/>
          </a:xfrm>
          <a:prstGeom prst="rect">
            <a:avLst/>
          </a:prstGeom>
          <a:effectLst/>
        </p:spPr>
      </p:pic>
      <p:sp>
        <p:nvSpPr>
          <p:cNvPr id="61" name="正方形/長方形 60"/>
          <p:cNvSpPr/>
          <p:nvPr/>
        </p:nvSpPr>
        <p:spPr>
          <a:xfrm>
            <a:off x="15248771" y="18721346"/>
            <a:ext cx="4387408" cy="6157234"/>
          </a:xfrm>
          <a:prstGeom prst="rect">
            <a:avLst/>
          </a:prstGeom>
          <a:solidFill>
            <a:srgbClr val="E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254980" tIns="127490" rIns="254980" bIns="1274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4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lang="en-US" altLang="ja-JP" sz="45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500" b="1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入て</a:t>
            </a:r>
            <a:r>
              <a:rPr lang="ja-JP" altLang="en-US" sz="4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ください</a:t>
            </a:r>
          </a:p>
        </p:txBody>
      </p:sp>
    </p:spTree>
    <p:extLst>
      <p:ext uri="{BB962C8B-B14F-4D97-AF65-F5344CB8AC3E}">
        <p14:creationId xmlns:p14="http://schemas.microsoft.com/office/powerpoint/2010/main" val="35258230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32.potx" id="{A2FFFB87-B135-4F6F-93C3-31EBF096B488}" vid="{48EE3F0C-4BC7-4324-B8FB-B9F6BD660F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32</Template>
  <TotalTime>0</TotalTime>
  <Words>187</Words>
  <Application>Microsoft Macintosh PowerPoint</Application>
  <PresentationFormat>ユーザー設定</PresentationFormat>
  <Paragraphs>60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/>
  <cp:revision>1</cp:revision>
  <dcterms:created xsi:type="dcterms:W3CDTF">2013-07-10T10:27:28Z</dcterms:created>
  <dcterms:modified xsi:type="dcterms:W3CDTF">2013-09-24T20:33:57Z</dcterms:modified>
</cp:coreProperties>
</file>