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sldIdLst>
    <p:sldId id="258" r:id="rId3"/>
    <p:sldId id="256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0000"/>
    <a:srgbClr val="CC0000"/>
    <a:srgbClr val="EA0000"/>
    <a:srgbClr val="000000"/>
    <a:srgbClr val="66CCFF"/>
    <a:srgbClr val="CCFFFF"/>
    <a:srgbClr val="3F64A8"/>
    <a:srgbClr val="4B6EAE"/>
    <a:srgbClr val="001848"/>
    <a:srgbClr val="FFFF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49" d="100"/>
          <a:sy n="49" d="100"/>
        </p:scale>
        <p:origin x="-2142" y="19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954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3817"/>
            </a:lvl1pPr>
            <a:lvl2pPr marL="727174" indent="0" algn="ctr">
              <a:buNone/>
              <a:defRPr sz="3182"/>
            </a:lvl2pPr>
            <a:lvl3pPr marL="1454349" indent="0" algn="ctr">
              <a:buNone/>
              <a:defRPr sz="2863"/>
            </a:lvl3pPr>
            <a:lvl4pPr marL="2181522" indent="0" algn="ctr">
              <a:buNone/>
              <a:defRPr sz="2545"/>
            </a:lvl4pPr>
            <a:lvl5pPr marL="2908696" indent="0" algn="ctr">
              <a:buNone/>
              <a:defRPr sz="2545"/>
            </a:lvl5pPr>
            <a:lvl6pPr marL="3635871" indent="0" algn="ctr">
              <a:buNone/>
              <a:defRPr sz="2545"/>
            </a:lvl6pPr>
            <a:lvl7pPr marL="4363045" indent="0" algn="ctr">
              <a:buNone/>
              <a:defRPr sz="2545"/>
            </a:lvl7pPr>
            <a:lvl8pPr marL="5090220" indent="0" algn="ctr">
              <a:buNone/>
              <a:defRPr sz="2545"/>
            </a:lvl8pPr>
            <a:lvl9pPr marL="5817393" indent="0" algn="ctr">
              <a:buNone/>
              <a:defRPr sz="2545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001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722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6"/>
            <a:ext cx="1676609" cy="9243782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6"/>
            <a:ext cx="4932630" cy="9243782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630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394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76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6073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0246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8991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3284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0316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494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7274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7361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9993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0080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1680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1895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954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3817">
                <a:solidFill>
                  <a:schemeClr val="tx1"/>
                </a:solidFill>
              </a:defRPr>
            </a:lvl1pPr>
            <a:lvl2pPr marL="727174" indent="0">
              <a:buNone/>
              <a:defRPr sz="3182">
                <a:solidFill>
                  <a:schemeClr val="tx1">
                    <a:tint val="75000"/>
                  </a:schemeClr>
                </a:solidFill>
              </a:defRPr>
            </a:lvl2pPr>
            <a:lvl3pPr marL="1454349" indent="0">
              <a:buNone/>
              <a:defRPr sz="2863">
                <a:solidFill>
                  <a:schemeClr val="tx1">
                    <a:tint val="75000"/>
                  </a:schemeClr>
                </a:solidFill>
              </a:defRPr>
            </a:lvl3pPr>
            <a:lvl4pPr marL="2181522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4pPr>
            <a:lvl5pPr marL="2908696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5pPr>
            <a:lvl6pPr marL="3635871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6pPr>
            <a:lvl7pPr marL="4363045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7pPr>
            <a:lvl8pPr marL="5090220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8pPr>
            <a:lvl9pPr marL="5817393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65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4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4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434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5" y="2673906"/>
            <a:ext cx="3289432" cy="1310439"/>
          </a:xfr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5" y="3984346"/>
            <a:ext cx="3289432" cy="586037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6" y="2673906"/>
            <a:ext cx="3305632" cy="1310439"/>
          </a:xfr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6" y="3984346"/>
            <a:ext cx="3305632" cy="586037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5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15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667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0"/>
            <a:ext cx="3936385" cy="7751546"/>
          </a:xfrm>
        </p:spPr>
        <p:txBody>
          <a:bodyPr/>
          <a:lstStyle>
            <a:lvl1pPr>
              <a:defRPr sz="5089"/>
            </a:lvl1pPr>
            <a:lvl2pPr>
              <a:defRPr sz="4454"/>
            </a:lvl2pPr>
            <a:lvl3pPr>
              <a:defRPr sz="3817"/>
            </a:lvl3pPr>
            <a:lvl4pPr>
              <a:defRPr sz="3182"/>
            </a:lvl4pPr>
            <a:lvl5pPr>
              <a:defRPr sz="3182"/>
            </a:lvl5pPr>
            <a:lvl6pPr>
              <a:defRPr sz="3182"/>
            </a:lvl6pPr>
            <a:lvl7pPr>
              <a:defRPr sz="3182"/>
            </a:lvl7pPr>
            <a:lvl8pPr>
              <a:defRPr sz="3182"/>
            </a:lvl8pPr>
            <a:lvl9pPr>
              <a:defRPr sz="318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0"/>
            <a:ext cx="3936385" cy="7751546"/>
          </a:xfrm>
        </p:spPr>
        <p:txBody>
          <a:bodyPr anchor="t"/>
          <a:lstStyle>
            <a:lvl1pPr marL="0" indent="0">
              <a:buNone/>
              <a:defRPr sz="5089"/>
            </a:lvl1pPr>
            <a:lvl2pPr marL="727174" indent="0">
              <a:buNone/>
              <a:defRPr sz="4454"/>
            </a:lvl2pPr>
            <a:lvl3pPr marL="1454349" indent="0">
              <a:buNone/>
              <a:defRPr sz="3817"/>
            </a:lvl3pPr>
            <a:lvl4pPr marL="2181522" indent="0">
              <a:buNone/>
              <a:defRPr sz="3182"/>
            </a:lvl4pPr>
            <a:lvl5pPr marL="2908696" indent="0">
              <a:buNone/>
              <a:defRPr sz="3182"/>
            </a:lvl5pPr>
            <a:lvl6pPr marL="3635871" indent="0">
              <a:buNone/>
              <a:defRPr sz="3182"/>
            </a:lvl6pPr>
            <a:lvl7pPr marL="4363045" indent="0">
              <a:buNone/>
              <a:defRPr sz="3182"/>
            </a:lvl7pPr>
            <a:lvl8pPr marL="5090220" indent="0">
              <a:buNone/>
              <a:defRPr sz="3182"/>
            </a:lvl8pPr>
            <a:lvl9pPr marL="5817393" indent="0">
              <a:buNone/>
              <a:defRPr sz="3182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77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4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54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1454349" rtl="0" eaLnBrk="1" latinLnBrk="0" hangingPunct="1">
        <a:lnSpc>
          <a:spcPct val="90000"/>
        </a:lnSpc>
        <a:spcBef>
          <a:spcPct val="0"/>
        </a:spcBef>
        <a:buNone/>
        <a:defRPr kumimoji="1" sz="69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3588" indent="-363588" algn="l" defTabSz="1454349" rtl="0" eaLnBrk="1" latinLnBrk="0" hangingPunct="1">
        <a:lnSpc>
          <a:spcPct val="90000"/>
        </a:lnSpc>
        <a:spcBef>
          <a:spcPts val="1591"/>
        </a:spcBef>
        <a:buFont typeface="Arial" panose="020B0604020202020204" pitchFamily="34" charset="0"/>
        <a:buChar char="•"/>
        <a:defRPr kumimoji="1" sz="4454" kern="1200">
          <a:solidFill>
            <a:schemeClr val="tx1"/>
          </a:solidFill>
          <a:latin typeface="+mn-lt"/>
          <a:ea typeface="+mn-ea"/>
          <a:cs typeface="+mn-cs"/>
        </a:defRPr>
      </a:lvl1pPr>
      <a:lvl2pPr marL="109076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817" kern="1200">
          <a:solidFill>
            <a:schemeClr val="tx1"/>
          </a:solidFill>
          <a:latin typeface="+mn-lt"/>
          <a:ea typeface="+mn-ea"/>
          <a:cs typeface="+mn-cs"/>
        </a:defRPr>
      </a:lvl2pPr>
      <a:lvl3pPr marL="1817935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182" kern="1200">
          <a:solidFill>
            <a:schemeClr val="tx1"/>
          </a:solidFill>
          <a:latin typeface="+mn-lt"/>
          <a:ea typeface="+mn-ea"/>
          <a:cs typeface="+mn-cs"/>
        </a:defRPr>
      </a:lvl3pPr>
      <a:lvl4pPr marL="2545110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3272284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999457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6632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3806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098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174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349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522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8696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5871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045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22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7393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379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277628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/>
        </p:nvSpPr>
        <p:spPr>
          <a:xfrm>
            <a:off x="7172125" y="38348"/>
            <a:ext cx="601824" cy="9709980"/>
          </a:xfrm>
          <a:prstGeom prst="rect">
            <a:avLst/>
          </a:prstGeom>
          <a:pattFill prst="dkVert">
            <a:fgClr>
              <a:srgbClr val="C00000"/>
            </a:fgClr>
            <a:bgClr>
              <a:srgbClr val="D2000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1446534" y="0"/>
            <a:ext cx="6329041" cy="1452080"/>
          </a:xfrm>
          <a:prstGeom prst="rect">
            <a:avLst/>
          </a:prstGeom>
          <a:pattFill prst="dkVert">
            <a:fgClr>
              <a:srgbClr val="C00000"/>
            </a:fgClr>
            <a:bgClr>
              <a:srgbClr val="D2000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1357288" y="9455633"/>
            <a:ext cx="6418287" cy="1452080"/>
          </a:xfrm>
          <a:prstGeom prst="rect">
            <a:avLst/>
          </a:prstGeom>
          <a:pattFill prst="dkVert">
            <a:fgClr>
              <a:srgbClr val="C00000"/>
            </a:fgClr>
            <a:bgClr>
              <a:srgbClr val="D2000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0" y="0"/>
            <a:ext cx="1450349" cy="10907713"/>
          </a:xfrm>
          <a:prstGeom prst="rect">
            <a:avLst/>
          </a:prstGeom>
          <a:pattFill prst="dkVert">
            <a:fgClr>
              <a:srgbClr val="C00000"/>
            </a:fgClr>
            <a:bgClr>
              <a:srgbClr val="D2000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テキスト ボックス 4"/>
          <p:cNvSpPr txBox="1"/>
          <p:nvPr/>
        </p:nvSpPr>
        <p:spPr>
          <a:xfrm>
            <a:off x="1229236" y="346034"/>
            <a:ext cx="6377393" cy="1077218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あなたのコミュニケーション力</a:t>
            </a:r>
            <a:r>
              <a:rPr kumimoji="1" lang="ja-JP" altLang="en-US" sz="3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</a:t>
            </a:r>
            <a:endParaRPr kumimoji="1" lang="en-US" altLang="ja-JP" sz="32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3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発揮</a:t>
            </a:r>
            <a:r>
              <a:rPr kumimoji="1" lang="ja-JP" altLang="en-US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しませんか！？</a:t>
            </a:r>
          </a:p>
        </p:txBody>
      </p:sp>
      <p:sp>
        <p:nvSpPr>
          <p:cNvPr id="77" name="テキスト ボックス 5"/>
          <p:cNvSpPr txBox="1"/>
          <p:nvPr/>
        </p:nvSpPr>
        <p:spPr>
          <a:xfrm>
            <a:off x="1446533" y="5931195"/>
            <a:ext cx="5975457" cy="3046988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募集要項</a:t>
            </a:r>
            <a:endParaRPr kumimoji="1"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■業務内容／営業職</a:t>
            </a:r>
            <a:endParaRPr kumimoji="1" lang="en-US" altLang="ja-JP" sz="1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■応募資格／</a:t>
            </a:r>
            <a:r>
              <a:rPr kumimoji="1" lang="en-US" altLang="ja-JP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</a:t>
            </a:r>
            <a:r>
              <a:rPr kumimoji="1"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40</a:t>
            </a:r>
            <a:r>
              <a:rPr kumimoji="1"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歳までの営業職経験者</a:t>
            </a:r>
            <a:r>
              <a:rPr kumimoji="1" lang="ja-JP" altLang="en-US" sz="1200" spc="-1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（業種問わず）</a:t>
            </a:r>
            <a:endParaRPr kumimoji="1" lang="en-US" altLang="ja-JP" sz="1200" spc="-15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■給与／</a:t>
            </a:r>
            <a:r>
              <a:rPr kumimoji="1" lang="en-US" altLang="ja-JP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30</a:t>
            </a:r>
            <a:r>
              <a:rPr kumimoji="1"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万円（固定給＋出来高）</a:t>
            </a:r>
            <a:endParaRPr kumimoji="1" lang="en-US" altLang="ja-JP" sz="1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■休日／土・日・祝祭日・夏季休暇（</a:t>
            </a:r>
            <a:r>
              <a:rPr kumimoji="1" lang="en-US" altLang="ja-JP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1"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週間）</a:t>
            </a:r>
            <a:endParaRPr kumimoji="1" lang="en-US" altLang="ja-JP" sz="1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■待遇／昇給年１回、賞与年２回、交通費全額支給</a:t>
            </a:r>
            <a:endParaRPr kumimoji="1" lang="en-US" altLang="ja-JP" sz="1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■勤務地／一都三県　</a:t>
            </a:r>
            <a:endParaRPr kumimoji="1" lang="en-US" altLang="ja-JP" sz="1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9" name="テキスト ボックス 7"/>
          <p:cNvSpPr txBox="1"/>
          <p:nvPr/>
        </p:nvSpPr>
        <p:spPr>
          <a:xfrm>
            <a:off x="1451977" y="5312235"/>
            <a:ext cx="5718521" cy="646331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8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私たちは業界内で成長を続けている企業です。</a:t>
            </a:r>
            <a:endParaRPr kumimoji="1" lang="en-US" altLang="ja-JP" sz="1800" dirty="0">
              <a:solidFill>
                <a:schemeClr val="bg2">
                  <a:lumMod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8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向上心のある方を求めています！</a:t>
            </a:r>
            <a:endParaRPr kumimoji="1" lang="en-US" altLang="ja-JP" sz="1800" dirty="0">
              <a:solidFill>
                <a:schemeClr val="bg2">
                  <a:lumMod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1819965" y="9557188"/>
            <a:ext cx="2646985" cy="461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>
                <a:solidFill>
                  <a:schemeClr val="bg1">
                    <a:lumMod val="9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会社説明会も開催します</a:t>
            </a:r>
            <a:r>
              <a:rPr lang="ja-JP" altLang="en-US" sz="1200" dirty="0" smtClean="0">
                <a:solidFill>
                  <a:schemeClr val="bg1">
                    <a:lumMod val="9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lang="en-US" altLang="ja-JP" sz="1200" dirty="0" smtClean="0">
              <a:solidFill>
                <a:schemeClr val="bg1">
                  <a:lumMod val="9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200" dirty="0" smtClean="0">
                <a:solidFill>
                  <a:schemeClr val="bg1">
                    <a:lumMod val="9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まず</a:t>
            </a:r>
            <a:r>
              <a:rPr lang="ja-JP" altLang="en-US" sz="1200" dirty="0">
                <a:solidFill>
                  <a:schemeClr val="bg1">
                    <a:lumMod val="9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は担当までお電話</a:t>
            </a:r>
            <a:r>
              <a:rPr lang="ja-JP" altLang="en-US" sz="1200" dirty="0" smtClean="0">
                <a:solidFill>
                  <a:schemeClr val="bg1">
                    <a:lumMod val="9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ください。</a:t>
            </a:r>
            <a:endParaRPr lang="ja-JP" altLang="en-US" sz="1200" dirty="0">
              <a:solidFill>
                <a:schemeClr val="bg1">
                  <a:lumMod val="9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547996" y="9955737"/>
            <a:ext cx="2727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b="1" spc="-150" dirty="0">
                <a:solidFill>
                  <a:schemeClr val="bg1">
                    <a:lumMod val="9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03-1234-1111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64626" y="175927"/>
            <a:ext cx="1292662" cy="1067215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7200" b="1" spc="3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新卒・中途正社員募集！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8308" y="9765530"/>
            <a:ext cx="190207" cy="190207"/>
          </a:xfrm>
          <a:prstGeom prst="rect">
            <a:avLst/>
          </a:prstGeom>
        </p:spPr>
      </p:pic>
      <p:sp>
        <p:nvSpPr>
          <p:cNvPr id="9" name="フレーム 8"/>
          <p:cNvSpPr/>
          <p:nvPr/>
        </p:nvSpPr>
        <p:spPr>
          <a:xfrm>
            <a:off x="1446533" y="1399214"/>
            <a:ext cx="5723965" cy="3832432"/>
          </a:xfrm>
          <a:prstGeom prst="frame">
            <a:avLst>
              <a:gd name="adj1" fmla="val 6672"/>
            </a:avLst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711" y="9547694"/>
            <a:ext cx="193101" cy="193101"/>
          </a:xfrm>
          <a:prstGeom prst="rect">
            <a:avLst/>
          </a:prstGeom>
        </p:spPr>
      </p:pic>
      <p:sp>
        <p:nvSpPr>
          <p:cNvPr id="17" name="フローチャート: カード 16"/>
          <p:cNvSpPr/>
          <p:nvPr/>
        </p:nvSpPr>
        <p:spPr>
          <a:xfrm>
            <a:off x="4444266" y="8633011"/>
            <a:ext cx="3333893" cy="2279561"/>
          </a:xfrm>
          <a:prstGeom prst="flowChartPunchedCard">
            <a:avLst/>
          </a:prstGeom>
          <a:pattFill prst="pct30">
            <a:fgClr>
              <a:schemeClr val="bg2"/>
            </a:fgClr>
            <a:bgClr>
              <a:schemeClr val="bg1"/>
            </a:bgClr>
          </a:pattFill>
          <a:ln>
            <a:solidFill>
              <a:schemeClr val="bg1">
                <a:lumMod val="95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テキスト ボックス 6"/>
          <p:cNvSpPr txBox="1"/>
          <p:nvPr/>
        </p:nvSpPr>
        <p:spPr>
          <a:xfrm>
            <a:off x="4636004" y="8740805"/>
            <a:ext cx="3098677" cy="1938992"/>
          </a:xfrm>
          <a:prstGeom prst="rect">
            <a:avLst/>
          </a:prstGeom>
          <a:noFill/>
          <a:ln w="2857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応募先</a:t>
            </a:r>
            <a: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アスクルエンジニアリング　</a:t>
            </a:r>
            <a:endParaRPr kumimoji="1" lang="en-US" altLang="ja-JP" sz="18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採用</a:t>
            </a:r>
            <a:r>
              <a:rPr kumimoji="1" lang="ja-JP" altLang="en-US" sz="1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担当：</a:t>
            </a:r>
            <a:r>
              <a:rPr kumimoji="1"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明日 来男</a:t>
            </a:r>
            <a:endParaRPr kumimoji="1" lang="en-US" altLang="ja-JP" sz="1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東京都江東区豊洲</a:t>
            </a:r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3-2-3</a:t>
            </a:r>
          </a:p>
          <a:p>
            <a:pPr>
              <a:lnSpc>
                <a:spcPct val="150000"/>
              </a:lnSpc>
            </a:pPr>
            <a:r>
              <a:rPr kumimoji="1"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http/www.askul-eg.co.jp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840" y="8857701"/>
            <a:ext cx="206160" cy="206160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4268" y="9616319"/>
            <a:ext cx="270542" cy="279158"/>
          </a:xfrm>
          <a:prstGeom prst="rect">
            <a:avLst/>
          </a:prstGeom>
        </p:spPr>
      </p:pic>
      <p:sp>
        <p:nvSpPr>
          <p:cNvPr id="21" name="正方形/長方形 20"/>
          <p:cNvSpPr/>
          <p:nvPr/>
        </p:nvSpPr>
        <p:spPr>
          <a:xfrm>
            <a:off x="1698206" y="1630933"/>
            <a:ext cx="5226062" cy="3318214"/>
          </a:xfrm>
          <a:prstGeom prst="rect">
            <a:avLst/>
          </a:prstGeom>
          <a:pattFill prst="ltUpDiag">
            <a:fgClr>
              <a:schemeClr val="bg2">
                <a:lumMod val="7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3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kumimoji="1" lang="en-US" altLang="ja-JP" sz="3600" b="1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</a:t>
            </a:r>
            <a:r>
              <a:rPr lang="ja-JP" altLang="en-US" sz="3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れてくださ</a:t>
            </a:r>
            <a:r>
              <a:rPr lang="ja-JP" altLang="en-US" sz="3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い</a:t>
            </a:r>
            <a:endParaRPr kumimoji="1" lang="ja-JP" altLang="en-US" sz="3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258230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32.potx" id="{A2FFFB87-B135-4F6F-93C3-31EBF096B488}" vid="{48EE3F0C-4BC7-4324-B8FB-B9F6BD660F74}"/>
    </a:ext>
  </a:extLst>
</a:theme>
</file>

<file path=ppt/theme/theme2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32</Template>
  <TotalTime>0</TotalTime>
  <Words>235</Words>
  <Application>Microsoft Office PowerPoint</Application>
  <PresentationFormat>ユーザー設定</PresentationFormat>
  <Paragraphs>39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テーマ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1</cp:revision>
  <dcterms:created xsi:type="dcterms:W3CDTF">2013-07-10T10:28:17Z</dcterms:created>
  <dcterms:modified xsi:type="dcterms:W3CDTF">2013-07-10T10:28:24Z</dcterms:modified>
</cp:coreProperties>
</file>