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  <p:sldMasterId id="2147483708" r:id="rId2"/>
  </p:sldMasterIdLst>
  <p:sldIdLst>
    <p:sldId id="257" r:id="rId3"/>
    <p:sldId id="256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FF"/>
    <a:srgbClr val="00FF00"/>
    <a:srgbClr val="1BE375"/>
    <a:srgbClr val="61F2F9"/>
    <a:srgbClr val="3F64A8"/>
    <a:srgbClr val="CC0000"/>
    <a:srgbClr val="EA0000"/>
    <a:srgbClr val="0000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31" d="100"/>
          <a:sy n="31" d="100"/>
        </p:scale>
        <p:origin x="-2580" y="-8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1947" y="1785129"/>
            <a:ext cx="5831681" cy="3797500"/>
          </a:xfrm>
        </p:spPr>
        <p:txBody>
          <a:bodyPr anchor="b"/>
          <a:lstStyle>
            <a:lvl1pPr algn="ctr">
              <a:defRPr sz="3827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1531"/>
            </a:lvl1pPr>
            <a:lvl2pPr marL="291602" indent="0" algn="ctr">
              <a:buNone/>
              <a:defRPr sz="1276"/>
            </a:lvl2pPr>
            <a:lvl3pPr marL="583204" indent="0" algn="ctr">
              <a:buNone/>
              <a:defRPr sz="1148"/>
            </a:lvl3pPr>
            <a:lvl4pPr marL="874806" indent="0" algn="ctr">
              <a:buNone/>
              <a:defRPr sz="1020"/>
            </a:lvl4pPr>
            <a:lvl5pPr marL="1166409" indent="0" algn="ctr">
              <a:buNone/>
              <a:defRPr sz="1020"/>
            </a:lvl5pPr>
            <a:lvl6pPr marL="1458011" indent="0" algn="ctr">
              <a:buNone/>
              <a:defRPr sz="1020"/>
            </a:lvl6pPr>
            <a:lvl7pPr marL="1749613" indent="0" algn="ctr">
              <a:buNone/>
              <a:defRPr sz="1020"/>
            </a:lvl7pPr>
            <a:lvl8pPr marL="2041215" indent="0" algn="ctr">
              <a:buNone/>
              <a:defRPr sz="1020"/>
            </a:lvl8pPr>
            <a:lvl9pPr marL="2332817" indent="0" algn="ctr">
              <a:buNone/>
              <a:defRPr sz="102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78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311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479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5704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289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626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594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105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6966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412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18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7577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2100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8686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2222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8178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56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0521" y="2719355"/>
            <a:ext cx="6706433" cy="4537305"/>
          </a:xfrm>
        </p:spPr>
        <p:txBody>
          <a:bodyPr anchor="b"/>
          <a:lstStyle>
            <a:lvl1pPr>
              <a:defRPr sz="3827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0521" y="7299585"/>
            <a:ext cx="6706433" cy="2386061"/>
          </a:xfrm>
        </p:spPr>
        <p:txBody>
          <a:bodyPr/>
          <a:lstStyle>
            <a:lvl1pPr marL="0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1pPr>
            <a:lvl2pPr marL="291602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2pPr>
            <a:lvl3pPr marL="583204" indent="0">
              <a:buNone/>
              <a:defRPr sz="1148">
                <a:solidFill>
                  <a:schemeClr val="tx1">
                    <a:tint val="75000"/>
                  </a:schemeClr>
                </a:solidFill>
              </a:defRPr>
            </a:lvl3pPr>
            <a:lvl4pPr marL="874806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4pPr>
            <a:lvl5pPr marL="1166409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5pPr>
            <a:lvl6pPr marL="1458011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6pPr>
            <a:lvl7pPr marL="1749613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7pPr>
            <a:lvl8pPr marL="2041215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8pPr>
            <a:lvl9pPr marL="2332817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227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343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584" y="580736"/>
            <a:ext cx="6706433" cy="2108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1531" b="1"/>
            </a:lvl1pPr>
            <a:lvl2pPr marL="291602" indent="0">
              <a:buNone/>
              <a:defRPr sz="1276" b="1"/>
            </a:lvl2pPr>
            <a:lvl3pPr marL="583204" indent="0">
              <a:buNone/>
              <a:defRPr sz="1148" b="1"/>
            </a:lvl3pPr>
            <a:lvl4pPr marL="874806" indent="0">
              <a:buNone/>
              <a:defRPr sz="1020" b="1"/>
            </a:lvl4pPr>
            <a:lvl5pPr marL="1166409" indent="0">
              <a:buNone/>
              <a:defRPr sz="1020" b="1"/>
            </a:lvl5pPr>
            <a:lvl6pPr marL="1458011" indent="0">
              <a:buNone/>
              <a:defRPr sz="1020" b="1"/>
            </a:lvl6pPr>
            <a:lvl7pPr marL="1749613" indent="0">
              <a:buNone/>
              <a:defRPr sz="1020" b="1"/>
            </a:lvl7pPr>
            <a:lvl8pPr marL="2041215" indent="0">
              <a:buNone/>
              <a:defRPr sz="1020" b="1"/>
            </a:lvl8pPr>
            <a:lvl9pPr marL="2332817" indent="0">
              <a:buNone/>
              <a:defRPr sz="102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1531" b="1"/>
            </a:lvl1pPr>
            <a:lvl2pPr marL="291602" indent="0">
              <a:buNone/>
              <a:defRPr sz="1276" b="1"/>
            </a:lvl2pPr>
            <a:lvl3pPr marL="583204" indent="0">
              <a:buNone/>
              <a:defRPr sz="1148" b="1"/>
            </a:lvl3pPr>
            <a:lvl4pPr marL="874806" indent="0">
              <a:buNone/>
              <a:defRPr sz="1020" b="1"/>
            </a:lvl4pPr>
            <a:lvl5pPr marL="1166409" indent="0">
              <a:buNone/>
              <a:defRPr sz="1020" b="1"/>
            </a:lvl5pPr>
            <a:lvl6pPr marL="1458011" indent="0">
              <a:buNone/>
              <a:defRPr sz="1020" b="1"/>
            </a:lvl6pPr>
            <a:lvl7pPr marL="1749613" indent="0">
              <a:buNone/>
              <a:defRPr sz="1020" b="1"/>
            </a:lvl7pPr>
            <a:lvl8pPr marL="2041215" indent="0">
              <a:buNone/>
              <a:defRPr sz="1020" b="1"/>
            </a:lvl8pPr>
            <a:lvl9pPr marL="2332817" indent="0">
              <a:buNone/>
              <a:defRPr sz="102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24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940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51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04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05632" y="1570509"/>
            <a:ext cx="3936385" cy="7751546"/>
          </a:xfrm>
        </p:spPr>
        <p:txBody>
          <a:bodyPr/>
          <a:lstStyle>
            <a:lvl1pPr>
              <a:defRPr sz="2041"/>
            </a:lvl1pPr>
            <a:lvl2pPr>
              <a:defRPr sz="1786"/>
            </a:lvl2pPr>
            <a:lvl3pPr>
              <a:defRPr sz="1531"/>
            </a:lvl3pPr>
            <a:lvl4pPr>
              <a:defRPr sz="1276"/>
            </a:lvl4pPr>
            <a:lvl5pPr>
              <a:defRPr sz="1276"/>
            </a:lvl5pPr>
            <a:lvl6pPr>
              <a:defRPr sz="1276"/>
            </a:lvl6pPr>
            <a:lvl7pPr>
              <a:defRPr sz="1276"/>
            </a:lvl7pPr>
            <a:lvl8pPr>
              <a:defRPr sz="1276"/>
            </a:lvl8pPr>
            <a:lvl9pPr>
              <a:defRPr sz="1276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020"/>
            </a:lvl1pPr>
            <a:lvl2pPr marL="291602" indent="0">
              <a:buNone/>
              <a:defRPr sz="893"/>
            </a:lvl2pPr>
            <a:lvl3pPr marL="583204" indent="0">
              <a:buNone/>
              <a:defRPr sz="765"/>
            </a:lvl3pPr>
            <a:lvl4pPr marL="874806" indent="0">
              <a:buNone/>
              <a:defRPr sz="638"/>
            </a:lvl4pPr>
            <a:lvl5pPr marL="1166409" indent="0">
              <a:buNone/>
              <a:defRPr sz="638"/>
            </a:lvl5pPr>
            <a:lvl6pPr marL="1458011" indent="0">
              <a:buNone/>
              <a:defRPr sz="638"/>
            </a:lvl6pPr>
            <a:lvl7pPr marL="1749613" indent="0">
              <a:buNone/>
              <a:defRPr sz="638"/>
            </a:lvl7pPr>
            <a:lvl8pPr marL="2041215" indent="0">
              <a:buNone/>
              <a:defRPr sz="638"/>
            </a:lvl8pPr>
            <a:lvl9pPr marL="2332817" indent="0">
              <a:buNone/>
              <a:defRPr sz="638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61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04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305632" y="1570509"/>
            <a:ext cx="3936385" cy="7751546"/>
          </a:xfrm>
        </p:spPr>
        <p:txBody>
          <a:bodyPr/>
          <a:lstStyle>
            <a:lvl1pPr marL="0" indent="0">
              <a:buNone/>
              <a:defRPr sz="2041"/>
            </a:lvl1pPr>
            <a:lvl2pPr marL="291602" indent="0">
              <a:buNone/>
              <a:defRPr sz="1786"/>
            </a:lvl2pPr>
            <a:lvl3pPr marL="583204" indent="0">
              <a:buNone/>
              <a:defRPr sz="1531"/>
            </a:lvl3pPr>
            <a:lvl4pPr marL="874806" indent="0">
              <a:buNone/>
              <a:defRPr sz="1276"/>
            </a:lvl4pPr>
            <a:lvl5pPr marL="1166409" indent="0">
              <a:buNone/>
              <a:defRPr sz="1276"/>
            </a:lvl5pPr>
            <a:lvl6pPr marL="1458011" indent="0">
              <a:buNone/>
              <a:defRPr sz="1276"/>
            </a:lvl6pPr>
            <a:lvl7pPr marL="1749613" indent="0">
              <a:buNone/>
              <a:defRPr sz="1276"/>
            </a:lvl7pPr>
            <a:lvl8pPr marL="2041215" indent="0">
              <a:buNone/>
              <a:defRPr sz="1276"/>
            </a:lvl8pPr>
            <a:lvl9pPr marL="2332817" indent="0">
              <a:buNone/>
              <a:defRPr sz="1276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020"/>
            </a:lvl1pPr>
            <a:lvl2pPr marL="291602" indent="0">
              <a:buNone/>
              <a:defRPr sz="893"/>
            </a:lvl2pPr>
            <a:lvl3pPr marL="583204" indent="0">
              <a:buNone/>
              <a:defRPr sz="765"/>
            </a:lvl3pPr>
            <a:lvl4pPr marL="874806" indent="0">
              <a:buNone/>
              <a:defRPr sz="638"/>
            </a:lvl4pPr>
            <a:lvl5pPr marL="1166409" indent="0">
              <a:buNone/>
              <a:defRPr sz="638"/>
            </a:lvl5pPr>
            <a:lvl6pPr marL="1458011" indent="0">
              <a:buNone/>
              <a:defRPr sz="638"/>
            </a:lvl6pPr>
            <a:lvl7pPr marL="1749613" indent="0">
              <a:buNone/>
              <a:defRPr sz="638"/>
            </a:lvl7pPr>
            <a:lvl8pPr marL="2041215" indent="0">
              <a:buNone/>
              <a:defRPr sz="638"/>
            </a:lvl8pPr>
            <a:lvl9pPr marL="2332817" indent="0">
              <a:buNone/>
              <a:defRPr sz="638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696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71" y="580736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71" y="10109835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75659" y="10109835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91500" y="10109835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28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txStyles>
    <p:titleStyle>
      <a:lvl1pPr algn="l" defTabSz="583204" rtl="0" eaLnBrk="1" latinLnBrk="0" hangingPunct="1">
        <a:lnSpc>
          <a:spcPct val="90000"/>
        </a:lnSpc>
        <a:spcBef>
          <a:spcPct val="0"/>
        </a:spcBef>
        <a:buNone/>
        <a:defRPr kumimoji="1" sz="28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801" indent="-145801" algn="l" defTabSz="583204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kumimoji="1" sz="1786" kern="1200">
          <a:solidFill>
            <a:schemeClr val="tx1"/>
          </a:solidFill>
          <a:latin typeface="+mn-lt"/>
          <a:ea typeface="+mn-ea"/>
          <a:cs typeface="+mn-cs"/>
        </a:defRPr>
      </a:lvl1pPr>
      <a:lvl2pPr marL="437403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29005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1020608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2210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812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5414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7016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8618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602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3204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806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6409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8011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9613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1215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2817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96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96709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-19878" y="1744134"/>
            <a:ext cx="7855639" cy="66548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088" y="3774903"/>
            <a:ext cx="3991131" cy="2917513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964" y="3774903"/>
            <a:ext cx="3991131" cy="2917513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077" y="3774903"/>
            <a:ext cx="3991131" cy="2917513"/>
          </a:xfrm>
          <a:prstGeom prst="rect">
            <a:avLst/>
          </a:prstGeom>
        </p:spPr>
      </p:pic>
      <p:sp>
        <p:nvSpPr>
          <p:cNvPr id="31" name="フローチャート: 手操作入力 30"/>
          <p:cNvSpPr/>
          <p:nvPr/>
        </p:nvSpPr>
        <p:spPr>
          <a:xfrm>
            <a:off x="-19878" y="7565712"/>
            <a:ext cx="7775575" cy="3342001"/>
          </a:xfrm>
          <a:prstGeom prst="flowChartManualInput">
            <a:avLst/>
          </a:prstGeom>
          <a:solidFill>
            <a:srgbClr val="0033CC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テキスト ボックス 3"/>
          <p:cNvSpPr txBox="1"/>
          <p:nvPr/>
        </p:nvSpPr>
        <p:spPr>
          <a:xfrm>
            <a:off x="1334524" y="7168157"/>
            <a:ext cx="5136021" cy="52322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私たち</a:t>
            </a:r>
            <a:r>
              <a:rPr kumimoji="1"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Askul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INNOVATION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Inc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は、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IT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のソリューションをご提案し、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皆様の業務のより良い環境づくりに貢献する会社です。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305108" y="2862753"/>
            <a:ext cx="508664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 smtClean="0">
                <a:latin typeface="MoolBoran" panose="020B0100010101010101" pitchFamily="34" charset="0"/>
                <a:ea typeface="Meiryo UI" panose="020B0604030504040204" pitchFamily="50" charset="-128"/>
                <a:cs typeface="MoolBoran" panose="020B0100010101010101" pitchFamily="34" charset="0"/>
              </a:rPr>
              <a:t>ASKUL</a:t>
            </a:r>
            <a:r>
              <a:rPr lang="ja-JP" altLang="en-US" sz="5400" dirty="0" smtClean="0">
                <a:latin typeface="MoolBoran" panose="020B0100010101010101" pitchFamily="34" charset="0"/>
                <a:ea typeface="Meiryo UI" panose="020B0604030504040204" pitchFamily="50" charset="-128"/>
                <a:cs typeface="MoolBoran" panose="020B0100010101010101" pitchFamily="34" charset="0"/>
              </a:rPr>
              <a:t> </a:t>
            </a:r>
            <a:r>
              <a:rPr lang="en-US" altLang="ja-JP" sz="5400" dirty="0" smtClean="0">
                <a:latin typeface="MoolBoran" panose="020B0100010101010101" pitchFamily="34" charset="0"/>
                <a:ea typeface="Meiryo UI" panose="020B0604030504040204" pitchFamily="50" charset="-128"/>
                <a:cs typeface="MoolBoran" panose="020B0100010101010101" pitchFamily="34" charset="0"/>
              </a:rPr>
              <a:t>INNOVATION</a:t>
            </a:r>
            <a:r>
              <a:rPr lang="ja-JP" altLang="en-US" sz="5400" dirty="0" smtClean="0">
                <a:latin typeface="MoolBoran" panose="020B0100010101010101" pitchFamily="34" charset="0"/>
                <a:ea typeface="Meiryo UI" panose="020B0604030504040204" pitchFamily="50" charset="-128"/>
                <a:cs typeface="MoolBoran" panose="020B0100010101010101" pitchFamily="34" charset="0"/>
              </a:rPr>
              <a:t> </a:t>
            </a:r>
            <a:r>
              <a:rPr lang="en-US" altLang="ja-JP" sz="5400" dirty="0" err="1" smtClean="0">
                <a:latin typeface="MoolBoran" panose="020B0100010101010101" pitchFamily="34" charset="0"/>
                <a:ea typeface="Meiryo UI" panose="020B0604030504040204" pitchFamily="50" charset="-128"/>
                <a:cs typeface="MoolBoran" panose="020B0100010101010101" pitchFamily="34" charset="0"/>
              </a:rPr>
              <a:t>Inc</a:t>
            </a:r>
            <a:endParaRPr lang="ja-JP" altLang="en-US" sz="5400" dirty="0">
              <a:latin typeface="MoolBoran" panose="020B0100010101010101" pitchFamily="34" charset="0"/>
              <a:ea typeface="Meiryo UI" panose="020B0604030504040204" pitchFamily="50" charset="-128"/>
              <a:cs typeface="MoolBoran" panose="020B0100010101010101" pitchFamily="34" charset="0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916205" y="9064895"/>
            <a:ext cx="2283312" cy="1439807"/>
            <a:chOff x="7595608" y="5770380"/>
            <a:chExt cx="3129575" cy="1973442"/>
          </a:xfrm>
          <a:solidFill>
            <a:schemeClr val="bg2"/>
          </a:solidFill>
        </p:grpSpPr>
        <p:sp>
          <p:nvSpPr>
            <p:cNvPr id="14" name="正方形/長方形 13"/>
            <p:cNvSpPr/>
            <p:nvPr/>
          </p:nvSpPr>
          <p:spPr>
            <a:xfrm>
              <a:off x="7595609" y="6019332"/>
              <a:ext cx="3084696" cy="1457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  <p:cxnSp>
          <p:nvCxnSpPr>
            <p:cNvPr id="15" name="直線コネクタ 14"/>
            <p:cNvCxnSpPr/>
            <p:nvPr/>
          </p:nvCxnSpPr>
          <p:spPr>
            <a:xfrm>
              <a:off x="7640487" y="6078103"/>
              <a:ext cx="3084696" cy="8184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正方形/長方形 15"/>
            <p:cNvSpPr/>
            <p:nvPr/>
          </p:nvSpPr>
          <p:spPr>
            <a:xfrm>
              <a:off x="8580000" y="5932484"/>
              <a:ext cx="1113586" cy="3030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543" dirty="0">
                  <a:solidFill>
                    <a:schemeClr val="tx1"/>
                  </a:solidFill>
                </a:rPr>
                <a:t>豊洲駅</a:t>
              </a:r>
              <a:endParaRPr lang="en-US" altLang="ja-JP" sz="1543" dirty="0">
                <a:solidFill>
                  <a:schemeClr val="tx1"/>
                </a:solidFill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7881546" y="5770380"/>
              <a:ext cx="64135" cy="19734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 rot="5400000">
              <a:off x="9105888" y="5075035"/>
              <a:ext cx="64135" cy="30846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9080408" y="6235548"/>
              <a:ext cx="98674" cy="15082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 rot="1847685">
              <a:off x="7779563" y="6967147"/>
              <a:ext cx="1488001" cy="6413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 rot="5400000">
              <a:off x="9844974" y="6536952"/>
              <a:ext cx="70765" cy="15998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9217892" y="6692808"/>
              <a:ext cx="102143" cy="10214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9217892" y="6619619"/>
              <a:ext cx="1095918" cy="333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982" b="1" dirty="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郵便局</a:t>
              </a:r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8947112" y="7372283"/>
              <a:ext cx="102143" cy="10214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7846668" y="7314819"/>
              <a:ext cx="1167257" cy="333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ja-JP" altLang="en-US" sz="982" b="1" dirty="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コンビニ</a:t>
              </a: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9362869" y="7003705"/>
              <a:ext cx="1049953" cy="392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63" b="1" dirty="0" smtClean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ここ</a:t>
              </a:r>
              <a:endParaRPr lang="ja-JP" altLang="en-US" sz="1263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星 5 26"/>
            <p:cNvSpPr/>
            <p:nvPr/>
          </p:nvSpPr>
          <p:spPr>
            <a:xfrm>
              <a:off x="9193470" y="6999210"/>
              <a:ext cx="271548" cy="27154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8274" tIns="64137" rIns="128274" bIns="6413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</p:grpSp>
      <p:sp>
        <p:nvSpPr>
          <p:cNvPr id="10" name="正方形/長方形 9"/>
          <p:cNvSpPr/>
          <p:nvPr/>
        </p:nvSpPr>
        <p:spPr>
          <a:xfrm>
            <a:off x="689022" y="4907979"/>
            <a:ext cx="2357264" cy="694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18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業務効率化</a:t>
            </a:r>
            <a:endParaRPr lang="en-US" altLang="ja-JP" sz="18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1800" b="1" spc="3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支援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871439" y="4907979"/>
            <a:ext cx="2319097" cy="694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18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業務</a:t>
            </a:r>
            <a:r>
              <a:rPr lang="ja-JP" altLang="en-US" sz="1800" b="1" dirty="0" smtClean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アドバイス</a:t>
            </a:r>
            <a:endParaRPr lang="en-US" altLang="ja-JP" sz="1800" b="1" dirty="0" smtClean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1800" b="1" spc="300" dirty="0" smtClean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支援</a:t>
            </a:r>
            <a:endParaRPr lang="ja-JP" altLang="en-US" sz="1800" b="1" spc="300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588936" y="4907979"/>
            <a:ext cx="2607434" cy="694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ja-JP" sz="1800" b="1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IT</a:t>
            </a:r>
            <a:r>
              <a:rPr lang="ja-JP" altLang="en-US" sz="1800" b="1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コンサル</a:t>
            </a:r>
            <a:endParaRPr lang="en-US" altLang="ja-JP" sz="1800" b="1" dirty="0">
              <a:solidFill>
                <a:srgbClr val="00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1800" b="1" dirty="0">
                <a:solidFill>
                  <a:srgbClr val="00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ティング</a:t>
            </a:r>
          </a:p>
        </p:txBody>
      </p:sp>
      <p:sp>
        <p:nvSpPr>
          <p:cNvPr id="28" name="正方形/長方形 27"/>
          <p:cNvSpPr/>
          <p:nvPr/>
        </p:nvSpPr>
        <p:spPr>
          <a:xfrm rot="21351561">
            <a:off x="968385" y="8048139"/>
            <a:ext cx="63914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まずはご連絡ください。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3949561" y="8920875"/>
            <a:ext cx="3886200" cy="16158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8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r>
              <a:rPr lang="ja-JP" altLang="en-US" sz="1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Innovation</a:t>
            </a:r>
            <a:r>
              <a:rPr lang="ja-JP" altLang="en-US" sz="18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8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Inc</a:t>
            </a:r>
            <a:endParaRPr lang="en-US" altLang="ja-JP" sz="1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Tel.03-1234-5678</a:t>
            </a:r>
          </a:p>
          <a:p>
            <a:pPr>
              <a:lnSpc>
                <a:spcPct val="150000"/>
              </a:lnSpc>
            </a:pP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www.askulin.co.jp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フローチャート: 手操作入力 40"/>
          <p:cNvSpPr/>
          <p:nvPr/>
        </p:nvSpPr>
        <p:spPr>
          <a:xfrm rot="10800000">
            <a:off x="-19878" y="4784"/>
            <a:ext cx="7795452" cy="2304218"/>
          </a:xfrm>
          <a:prstGeom prst="flowChartManualInput">
            <a:avLst/>
          </a:prstGeom>
          <a:solidFill>
            <a:srgbClr val="0033C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 rot="21421724">
            <a:off x="581224" y="303637"/>
            <a:ext cx="674328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お客様ニーズ</a:t>
            </a:r>
            <a:r>
              <a:rPr lang="ja-JP" altLang="en-US" sz="36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endParaRPr lang="en-US" altLang="ja-JP" sz="3600" b="1" dirty="0" smtClean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66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ＩＴ</a:t>
            </a:r>
            <a:r>
              <a:rPr lang="ja-JP" altLang="en-US" sz="6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で解決</a:t>
            </a:r>
            <a:r>
              <a:rPr lang="ja-JP" altLang="en-US" sz="66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します</a:t>
            </a:r>
            <a:r>
              <a:rPr lang="en-US" altLang="ja-JP" sz="66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!</a:t>
            </a:r>
            <a:endParaRPr lang="ja-JP" altLang="en-US" sz="66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879" y="8725719"/>
            <a:ext cx="253272" cy="259684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384" y="8725719"/>
            <a:ext cx="253272" cy="259684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889" y="8725719"/>
            <a:ext cx="253272" cy="25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47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47.potx" id="{FF82E8F8-8A98-4C73-AA7B-E7FF8F39AB79}" vid="{AC12E389-D8F8-4CE5-A71F-6FBD4F1943F9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47</Template>
  <TotalTime>2</TotalTime>
  <Words>148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47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1</cp:revision>
  <cp:lastPrinted>2013-08-01T06:41:24Z</cp:lastPrinted>
  <dcterms:created xsi:type="dcterms:W3CDTF">2013-08-07T01:01:41Z</dcterms:created>
  <dcterms:modified xsi:type="dcterms:W3CDTF">2013-08-07T01:03:49Z</dcterms:modified>
</cp:coreProperties>
</file>