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CA3"/>
    <a:srgbClr val="E61853"/>
    <a:srgbClr val="BAEAEC"/>
    <a:srgbClr val="E5FAFF"/>
    <a:srgbClr val="0051A9"/>
    <a:srgbClr val="0000FF"/>
    <a:srgbClr val="FFFFCC"/>
    <a:srgbClr val="000000"/>
    <a:srgbClr val="9933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3" d="100"/>
          <a:sy n="73" d="100"/>
        </p:scale>
        <p:origin x="-1560" y="18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41425"/>
            <a:ext cx="23876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2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2" y="10109836"/>
            <a:ext cx="1749504" cy="580736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6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0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062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4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70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90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4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7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67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0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2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5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8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530030" rtl="0" eaLnBrk="1" latinLnBrk="0" hangingPunct="1">
        <a:lnSpc>
          <a:spcPct val="90000"/>
        </a:lnSpc>
        <a:spcBef>
          <a:spcPct val="0"/>
        </a:spcBef>
        <a:buNone/>
        <a:defRPr kumimoji="1" sz="73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508" indent="-382508" algn="l" defTabSz="1530030" rtl="0" eaLnBrk="1" latinLnBrk="0" hangingPunct="1">
        <a:lnSpc>
          <a:spcPct val="90000"/>
        </a:lnSpc>
        <a:spcBef>
          <a:spcPts val="1672"/>
        </a:spcBef>
        <a:buFont typeface="Arial" panose="020B0604020202020204" pitchFamily="34" charset="0"/>
        <a:buChar char="•"/>
        <a:defRPr kumimoji="1" sz="4685" kern="1200">
          <a:solidFill>
            <a:schemeClr val="tx1"/>
          </a:solidFill>
          <a:latin typeface="+mn-lt"/>
          <a:ea typeface="+mn-ea"/>
          <a:cs typeface="+mn-cs"/>
        </a:defRPr>
      </a:lvl1pPr>
      <a:lvl2pPr marL="114752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4016" kern="1200">
          <a:solidFill>
            <a:schemeClr val="tx1"/>
          </a:solidFill>
          <a:latin typeface="+mn-lt"/>
          <a:ea typeface="+mn-ea"/>
          <a:cs typeface="+mn-cs"/>
        </a:defRPr>
      </a:lvl2pPr>
      <a:lvl3pPr marL="191253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347" kern="1200">
          <a:solidFill>
            <a:schemeClr val="tx1"/>
          </a:solidFill>
          <a:latin typeface="+mn-lt"/>
          <a:ea typeface="+mn-ea"/>
          <a:cs typeface="+mn-cs"/>
        </a:defRPr>
      </a:lvl3pPr>
      <a:lvl4pPr marL="2677552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44256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4207581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97259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73761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50262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6501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2pPr>
      <a:lvl3pPr marL="153003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29504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060061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382507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59008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35510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12011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25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9272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60" y="9423771"/>
            <a:ext cx="1097282" cy="1082042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07" y="4263326"/>
            <a:ext cx="3532621" cy="205590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474" y="4263326"/>
            <a:ext cx="3532621" cy="2055905"/>
          </a:xfrm>
          <a:prstGeom prst="rect">
            <a:avLst/>
          </a:prstGeom>
        </p:spPr>
      </p:pic>
      <p:graphicFrame>
        <p:nvGraphicFramePr>
          <p:cNvPr id="565" name="表 5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696657"/>
              </p:ext>
            </p:extLst>
          </p:nvPr>
        </p:nvGraphicFramePr>
        <p:xfrm>
          <a:off x="3735183" y="6550898"/>
          <a:ext cx="3403447" cy="19283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16713"/>
                <a:gridCol w="354376"/>
                <a:gridCol w="355393"/>
                <a:gridCol w="355393"/>
                <a:gridCol w="355393"/>
                <a:gridCol w="355393"/>
                <a:gridCol w="355393"/>
                <a:gridCol w="355393"/>
              </a:tblGrid>
              <a:tr h="351938">
                <a:tc>
                  <a:txBody>
                    <a:bodyPr/>
                    <a:lstStyle/>
                    <a:p>
                      <a:pPr algn="ctr"/>
                      <a:endParaRPr kumimoji="1" lang="ja-JP" altLang="en-US" sz="105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000" b="0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 smtClean="0"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124010" marB="0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</a:tr>
              <a:tr h="6843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1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en-US" altLang="ja-JP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13</a:t>
                      </a:r>
                      <a:r>
                        <a:rPr kumimoji="1" lang="ja-JP" altLang="en-US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</a:t>
                      </a:r>
                      <a:endParaRPr kumimoji="1" lang="ja-JP" altLang="en-US" sz="105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○</a:t>
                      </a:r>
                      <a:endParaRPr kumimoji="1" lang="ja-JP" altLang="en-US" sz="1600" dirty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×</a:t>
                      </a:r>
                      <a:endParaRPr kumimoji="1" lang="ja-JP" altLang="en-US" sz="1600" dirty="0" smtClean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×</a:t>
                      </a:r>
                      <a:endParaRPr kumimoji="1" lang="ja-JP" altLang="en-US" sz="1600" dirty="0" smtClean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20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1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en-US" altLang="ja-JP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15</a:t>
                      </a:r>
                      <a:r>
                        <a:rPr kumimoji="1" lang="ja-JP" altLang="en-US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20</a:t>
                      </a:r>
                      <a:r>
                        <a:rPr kumimoji="1" lang="ja-JP" altLang="en-US" sz="9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</a:t>
                      </a:r>
                      <a:endParaRPr kumimoji="1" lang="en-US" altLang="ja-JP" sz="105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×</a:t>
                      </a:r>
                      <a:endParaRPr kumimoji="1" lang="ja-JP" altLang="en-US" sz="1600" dirty="0" smtClean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×</a:t>
                      </a:r>
                      <a:endParaRPr kumimoji="1" lang="ja-JP" altLang="en-US" sz="1600" dirty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</a:t>
                      </a:r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×</a:t>
                      </a:r>
                      <a:endParaRPr kumimoji="1" lang="ja-JP" altLang="en-US" sz="1600" dirty="0" smtClean="0"/>
                    </a:p>
                  </a:txBody>
                  <a:tcPr marL="0" marR="0" marT="155013" marB="62006" anchor="ctr">
                    <a:lnL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80" name="テキスト ボックス 579"/>
          <p:cNvSpPr txBox="1"/>
          <p:nvPr/>
        </p:nvSpPr>
        <p:spPr>
          <a:xfrm>
            <a:off x="1273714" y="9959138"/>
            <a:ext cx="2159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</a:rPr>
              <a:t>ご来院の際には必ず保険証をお持ちください。</a:t>
            </a:r>
            <a:endParaRPr lang="en-US" altLang="ja-JP" sz="7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-41695" y="751974"/>
            <a:ext cx="7789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アスクルデンタルクリニック</a:t>
            </a:r>
          </a:p>
        </p:txBody>
      </p:sp>
      <p:sp>
        <p:nvSpPr>
          <p:cNvPr id="595" name="テキスト ボックス 594"/>
          <p:cNvSpPr txBox="1"/>
          <p:nvPr/>
        </p:nvSpPr>
        <p:spPr>
          <a:xfrm>
            <a:off x="0" y="3296966"/>
            <a:ext cx="7789175" cy="954107"/>
          </a:xfrm>
          <a:prstGeom prst="rect">
            <a:avLst/>
          </a:prstGeom>
          <a:noFill/>
          <a:effectLst>
            <a:outerShdw blurRad="63500" sx="102000" sy="102000" algn="ctr" rotWithShape="0">
              <a:schemeClr val="bg1">
                <a:lumMod val="95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600" dirty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</a:rPr>
              <a:t>歯石取り・</a:t>
            </a:r>
            <a:r>
              <a:rPr lang="ja-JP" altLang="en-US" sz="2800" b="1" spc="600" dirty="0" smtClean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</a:rPr>
              <a:t>ホワイトニング</a:t>
            </a:r>
            <a:endParaRPr lang="en-US" altLang="ja-JP" sz="2800" b="1" spc="600" dirty="0" smtClean="0">
              <a:solidFill>
                <a:srgbClr val="FFC000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2800" b="1" spc="600" dirty="0" smtClean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</a:rPr>
              <a:t>虫歯</a:t>
            </a:r>
            <a:r>
              <a:rPr lang="ja-JP" altLang="en-US" sz="2800" b="1" spc="600" dirty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</a:rPr>
              <a:t>や歯周病予防に！</a:t>
            </a: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656255" y="6623870"/>
            <a:ext cx="11390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診療時間</a:t>
            </a:r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3" name="テキスト ボックス 622"/>
          <p:cNvSpPr txBox="1"/>
          <p:nvPr/>
        </p:nvSpPr>
        <p:spPr>
          <a:xfrm>
            <a:off x="631229" y="9122917"/>
            <a:ext cx="28280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b="1" dirty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1050" b="1" dirty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1050" b="1" dirty="0">
                <a:latin typeface="メイリオ" pitchFamily="50" charset="-128"/>
                <a:ea typeface="メイリオ" pitchFamily="50" charset="-128"/>
              </a:rPr>
              <a:t>アスクルビル２階</a:t>
            </a:r>
          </a:p>
        </p:txBody>
      </p:sp>
      <p:sp>
        <p:nvSpPr>
          <p:cNvPr id="2906" name="テキスト ボックス 2905"/>
          <p:cNvSpPr txBox="1"/>
          <p:nvPr/>
        </p:nvSpPr>
        <p:spPr>
          <a:xfrm>
            <a:off x="-20580" y="1266367"/>
            <a:ext cx="77680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chemeClr val="accent3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予防ルーム</a:t>
            </a:r>
            <a:r>
              <a:rPr lang="ja-JP" altLang="en-US" sz="6000" b="1" dirty="0" smtClean="0">
                <a:solidFill>
                  <a:schemeClr val="accent3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sz="6000" b="1" dirty="0" smtClean="0">
              <a:solidFill>
                <a:schemeClr val="accent3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 smtClean="0">
                <a:solidFill>
                  <a:schemeClr val="accent3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開設</a:t>
            </a:r>
            <a:r>
              <a:rPr lang="ja-JP" altLang="en-US" sz="6000" b="1" dirty="0">
                <a:solidFill>
                  <a:schemeClr val="accent3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しました</a:t>
            </a:r>
            <a:endParaRPr lang="ja-JP" altLang="en-US" sz="6600" b="1" dirty="0">
              <a:solidFill>
                <a:schemeClr val="accent3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21365" y="874439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latin typeface="メイリオ" pitchFamily="50" charset="-128"/>
                <a:ea typeface="メイリオ" pitchFamily="50" charset="-128"/>
              </a:rPr>
              <a:t>スタッフ・衛生士募集中です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65" y="9374823"/>
            <a:ext cx="483277" cy="48327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089078" y="4825463"/>
            <a:ext cx="25516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002060"/>
                </a:solidFill>
              </a:rPr>
              <a:t>クリーニングコース</a:t>
            </a:r>
          </a:p>
          <a:p>
            <a:r>
              <a:rPr lang="ja-JP" altLang="en-US" sz="1400" dirty="0" smtClean="0">
                <a:solidFill>
                  <a:srgbClr val="002060"/>
                </a:solidFill>
              </a:rPr>
              <a:t>  ■ベーシックコース</a:t>
            </a:r>
            <a:endParaRPr lang="ja-JP" altLang="en-US" sz="1400" dirty="0">
              <a:solidFill>
                <a:srgbClr val="002060"/>
              </a:solidFill>
            </a:endParaRPr>
          </a:p>
          <a:p>
            <a:r>
              <a:rPr lang="ja-JP" altLang="en-US" sz="1400" dirty="0" smtClean="0">
                <a:solidFill>
                  <a:srgbClr val="002060"/>
                </a:solidFill>
              </a:rPr>
              <a:t>  ■コーティングコース</a:t>
            </a:r>
            <a:endParaRPr lang="ja-JP" altLang="en-US" sz="1400" dirty="0">
              <a:solidFill>
                <a:srgbClr val="002060"/>
              </a:solidFill>
            </a:endParaRPr>
          </a:p>
          <a:p>
            <a:r>
              <a:rPr lang="ja-JP" altLang="en-US" sz="1400" dirty="0" smtClean="0">
                <a:solidFill>
                  <a:srgbClr val="002060"/>
                </a:solidFill>
              </a:rPr>
              <a:t>  ■スペシャルコース</a:t>
            </a:r>
            <a:endParaRPr lang="ja-JP" altLang="en-US" sz="1400" dirty="0">
              <a:solidFill>
                <a:srgbClr val="00206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22409" y="4825463"/>
            <a:ext cx="261621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chemeClr val="accent2">
                    <a:lumMod val="50000"/>
                  </a:schemeClr>
                </a:solidFill>
              </a:rPr>
              <a:t>エイジングケアコース</a:t>
            </a:r>
          </a:p>
          <a:p>
            <a:r>
              <a:rPr lang="ja-JP" altLang="en-US" sz="1400" dirty="0" smtClean="0">
                <a:solidFill>
                  <a:schemeClr val="accent2">
                    <a:lumMod val="50000"/>
                  </a:schemeClr>
                </a:solidFill>
              </a:rPr>
              <a:t>  ■ベーシックコース</a:t>
            </a:r>
            <a:endParaRPr lang="ja-JP" altLang="en-US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ja-JP" altLang="en-US" sz="1400" dirty="0" smtClean="0">
                <a:solidFill>
                  <a:schemeClr val="accent2">
                    <a:lumMod val="50000"/>
                  </a:schemeClr>
                </a:solidFill>
              </a:rPr>
              <a:t>  ■リラックスコース</a:t>
            </a:r>
            <a:endParaRPr lang="ja-JP" altLang="en-US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ja-JP" altLang="en-US" sz="1400" dirty="0" smtClean="0">
                <a:solidFill>
                  <a:schemeClr val="accent2">
                    <a:lumMod val="50000"/>
                  </a:schemeClr>
                </a:solidFill>
              </a:rPr>
              <a:t>  ■矯正</a:t>
            </a:r>
            <a:r>
              <a:rPr lang="ja-JP" altLang="en-US" sz="1400" dirty="0">
                <a:solidFill>
                  <a:schemeClr val="accent2">
                    <a:lumMod val="50000"/>
                  </a:schemeClr>
                </a:solidFill>
              </a:rPr>
              <a:t>コース</a:t>
            </a:r>
            <a:endParaRPr lang="ja-JP" alt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392995" y="9411623"/>
            <a:ext cx="2557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b="1" dirty="0">
                <a:solidFill>
                  <a:srgbClr val="089CA3"/>
                </a:solidFill>
                <a:latin typeface="メイリオ" pitchFamily="50" charset="-128"/>
                <a:ea typeface="メイリオ" pitchFamily="50" charset="-128"/>
              </a:rPr>
              <a:t>03-0000-0000</a:t>
            </a:r>
            <a:endParaRPr lang="ja-JP" altLang="en-US" sz="2400" b="1" dirty="0">
              <a:solidFill>
                <a:srgbClr val="089CA3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4041960" y="8508973"/>
            <a:ext cx="3253214" cy="1976231"/>
            <a:chOff x="4041960" y="8702943"/>
            <a:chExt cx="3253214" cy="1976231"/>
          </a:xfrm>
        </p:grpSpPr>
        <p:grpSp>
          <p:nvGrpSpPr>
            <p:cNvPr id="607" name="グループ化 606"/>
            <p:cNvGrpSpPr/>
            <p:nvPr/>
          </p:nvGrpSpPr>
          <p:grpSpPr>
            <a:xfrm>
              <a:off x="4076875" y="8702943"/>
              <a:ext cx="3038052" cy="1903507"/>
              <a:chOff x="3441128" y="2925323"/>
              <a:chExt cx="3132000" cy="1594586"/>
            </a:xfrm>
          </p:grpSpPr>
          <p:sp>
            <p:nvSpPr>
              <p:cNvPr id="608" name="正方形/長方形 607"/>
              <p:cNvSpPr/>
              <p:nvPr/>
            </p:nvSpPr>
            <p:spPr>
              <a:xfrm>
                <a:off x="3441128" y="3149245"/>
                <a:ext cx="3132000" cy="10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09" name="正方形/長方形 608"/>
              <p:cNvSpPr/>
              <p:nvPr/>
            </p:nvSpPr>
            <p:spPr>
              <a:xfrm>
                <a:off x="3441128" y="4007306"/>
                <a:ext cx="3132000" cy="20072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10" name="正方形/長方形 609"/>
              <p:cNvSpPr/>
              <p:nvPr/>
            </p:nvSpPr>
            <p:spPr>
              <a:xfrm rot="5400000">
                <a:off x="2999060" y="3673908"/>
                <a:ext cx="1584000" cy="10800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11" name="正方形/長方形 610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12" name="正方形/長方形 611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3441128" y="3507180"/>
                <a:ext cx="3132000" cy="6754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15" name="テキスト ボックス 614"/>
              <p:cNvSpPr txBox="1"/>
              <p:nvPr/>
            </p:nvSpPr>
            <p:spPr>
              <a:xfrm>
                <a:off x="5051985" y="2984580"/>
                <a:ext cx="653097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＊＊小学校</a:t>
                </a:r>
              </a:p>
            </p:txBody>
          </p:sp>
          <p:sp>
            <p:nvSpPr>
              <p:cNvPr id="617" name="テキスト ボックス 616"/>
              <p:cNvSpPr txBox="1"/>
              <p:nvPr/>
            </p:nvSpPr>
            <p:spPr>
              <a:xfrm>
                <a:off x="4067496" y="3821168"/>
                <a:ext cx="560553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コンビニ</a:t>
                </a:r>
              </a:p>
            </p:txBody>
          </p:sp>
          <p:sp>
            <p:nvSpPr>
              <p:cNvPr id="618" name="角丸四角形 617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621" name="テキスト ボックス 620"/>
              <p:cNvSpPr txBox="1"/>
              <p:nvPr/>
            </p:nvSpPr>
            <p:spPr>
              <a:xfrm>
                <a:off x="5321342" y="4201985"/>
                <a:ext cx="578728" cy="167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郵便局</a:t>
                </a:r>
              </a:p>
            </p:txBody>
          </p:sp>
        </p:grpSp>
        <p:sp>
          <p:nvSpPr>
            <p:cNvPr id="624" name="テキスト ボックス 623"/>
            <p:cNvSpPr txBox="1"/>
            <p:nvPr/>
          </p:nvSpPr>
          <p:spPr>
            <a:xfrm>
              <a:off x="4378502" y="10479119"/>
              <a:ext cx="254909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※</a:t>
              </a:r>
              <a:r>
                <a:rPr lang="ja-JP" altLang="en-US" sz="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国道沿い、コンビニのとなりです。駐車場有 ５台あり。</a:t>
              </a:r>
            </a:p>
          </p:txBody>
        </p:sp>
        <p:sp>
          <p:nvSpPr>
            <p:cNvPr id="3" name="円/楕円 2"/>
            <p:cNvSpPr/>
            <p:nvPr/>
          </p:nvSpPr>
          <p:spPr>
            <a:xfrm>
              <a:off x="6428763" y="10272016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5267435" y="9824183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5488068" y="8831628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5674375" y="9584104"/>
              <a:ext cx="162079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50" b="1" kern="0" dirty="0">
                  <a:solidFill>
                    <a:srgbClr val="0051A9"/>
                  </a:solidFill>
                  <a:latin typeface="メイリオ" pitchFamily="50" charset="-128"/>
                  <a:ea typeface="メイリオ" pitchFamily="50" charset="-128"/>
                </a:rPr>
                <a:t>アスクル</a:t>
              </a:r>
              <a:endParaRPr lang="en-US" altLang="ja-JP" sz="1050" b="1" kern="0" dirty="0">
                <a:solidFill>
                  <a:srgbClr val="0051A9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sz="1050" b="1" kern="0" dirty="0">
                  <a:solidFill>
                    <a:srgbClr val="0051A9"/>
                  </a:solidFill>
                  <a:latin typeface="メイリオ" pitchFamily="50" charset="-128"/>
                  <a:ea typeface="メイリオ" pitchFamily="50" charset="-128"/>
                </a:rPr>
                <a:t>デンタルクリニック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041960" y="9976759"/>
              <a:ext cx="10978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</a:rPr>
                <a:t>国道*号</a:t>
              </a:r>
            </a:p>
          </p:txBody>
        </p:sp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9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9695" y="9724431"/>
              <a:ext cx="242000" cy="242000"/>
            </a:xfrm>
            <a:prstGeom prst="rect">
              <a:avLst/>
            </a:prstGeom>
          </p:spPr>
        </p:pic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435" y="501603"/>
            <a:ext cx="1310643" cy="1286259"/>
          </a:xfrm>
          <a:prstGeom prst="rect">
            <a:avLst/>
          </a:prstGeom>
        </p:spPr>
      </p:pic>
      <p:sp>
        <p:nvSpPr>
          <p:cNvPr id="20" name="角丸四角形 19"/>
          <p:cNvSpPr/>
          <p:nvPr/>
        </p:nvSpPr>
        <p:spPr>
          <a:xfrm>
            <a:off x="662892" y="6453913"/>
            <a:ext cx="2979377" cy="992902"/>
          </a:xfrm>
          <a:prstGeom prst="roundRect">
            <a:avLst/>
          </a:prstGeom>
          <a:solidFill>
            <a:srgbClr val="089C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45" name="角丸四角形 44"/>
          <p:cNvSpPr/>
          <p:nvPr/>
        </p:nvSpPr>
        <p:spPr>
          <a:xfrm>
            <a:off x="662892" y="7578738"/>
            <a:ext cx="2979377" cy="992902"/>
          </a:xfrm>
          <a:prstGeom prst="roundRect">
            <a:avLst/>
          </a:prstGeom>
          <a:solidFill>
            <a:srgbClr val="089C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7" name="正方形/長方形 6"/>
          <p:cNvSpPr/>
          <p:nvPr/>
        </p:nvSpPr>
        <p:spPr>
          <a:xfrm>
            <a:off x="662892" y="7658600"/>
            <a:ext cx="29793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</a:rPr>
              <a:t>（</a:t>
            </a:r>
            <a:r>
              <a:rPr lang="ja-JP" altLang="en-US" sz="1200" dirty="0">
                <a:solidFill>
                  <a:schemeClr val="bg1"/>
                </a:solidFill>
              </a:rPr>
              <a:t>休診日：火曜日・祝日</a:t>
            </a:r>
            <a:r>
              <a:rPr lang="ja-JP" altLang="en-US" sz="1200" dirty="0" smtClean="0">
                <a:solidFill>
                  <a:schemeClr val="bg1"/>
                </a:solidFill>
              </a:rPr>
              <a:t>）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3200" b="1" dirty="0">
                <a:solidFill>
                  <a:schemeClr val="bg1"/>
                </a:solidFill>
              </a:rPr>
              <a:t>日曜</a:t>
            </a:r>
            <a:r>
              <a:rPr lang="ja-JP" altLang="en-US" sz="3200" b="1" dirty="0" smtClean="0">
                <a:solidFill>
                  <a:schemeClr val="bg1"/>
                </a:solidFill>
              </a:rPr>
              <a:t>診療</a:t>
            </a:r>
            <a:endParaRPr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36918" y="6573028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</a:rPr>
              <a:t>お仕事帰り・学校帰りでも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111270" y="6782750"/>
            <a:ext cx="2082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夜</a:t>
            </a:r>
            <a:r>
              <a:rPr lang="ja-JP" altLang="en-US" sz="3200" b="1" dirty="0">
                <a:solidFill>
                  <a:schemeClr val="bg1"/>
                </a:solidFill>
              </a:rPr>
              <a:t>８</a:t>
            </a:r>
            <a:r>
              <a:rPr lang="ja-JP" altLang="en-US" sz="2000" b="1" dirty="0">
                <a:solidFill>
                  <a:schemeClr val="bg1"/>
                </a:solidFill>
              </a:rPr>
              <a:t>時まで受付</a:t>
            </a:r>
            <a:endParaRPr lang="ja-JP" altLang="en-US" sz="2000" b="1" dirty="0"/>
          </a:p>
        </p:txBody>
      </p:sp>
      <p:sp>
        <p:nvSpPr>
          <p:cNvPr id="19" name="フレーム 18"/>
          <p:cNvSpPr/>
          <p:nvPr/>
        </p:nvSpPr>
        <p:spPr>
          <a:xfrm>
            <a:off x="-254" y="1"/>
            <a:ext cx="7775574" cy="10971164"/>
          </a:xfrm>
          <a:prstGeom prst="frame">
            <a:avLst>
              <a:gd name="adj1" fmla="val 6566"/>
            </a:avLst>
          </a:prstGeom>
          <a:solidFill>
            <a:srgbClr val="BAEA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9.potx" id="{EF188E86-3C63-4012-B38A-C126D4DE1D50}" vid="{EA4ADA07-8710-409E-B299-BBD505F60332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</Template>
  <TotalTime>0</TotalTime>
  <Words>248</Words>
  <Application>Microsoft Office PowerPoint</Application>
  <PresentationFormat>ユーザー設定</PresentationFormat>
  <Paragraphs>71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2013-07-10T10:29:52Z</dcterms:created>
  <dcterms:modified xsi:type="dcterms:W3CDTF">2013-07-10T10:30:00Z</dcterms:modified>
</cp:coreProperties>
</file>