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CA3"/>
    <a:srgbClr val="0000FF"/>
    <a:srgbClr val="E5FAFF"/>
    <a:srgbClr val="FFFFCC"/>
    <a:srgbClr val="000000"/>
    <a:srgbClr val="9933FF"/>
    <a:srgbClr val="00CC00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734" y="5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41425"/>
            <a:ext cx="23876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2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2" y="10109836"/>
            <a:ext cx="1749504" cy="580736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6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1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7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99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380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899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7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3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43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57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51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2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80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530030" rtl="0" eaLnBrk="1" latinLnBrk="0" hangingPunct="1">
        <a:lnSpc>
          <a:spcPct val="90000"/>
        </a:lnSpc>
        <a:spcBef>
          <a:spcPct val="0"/>
        </a:spcBef>
        <a:buNone/>
        <a:defRPr kumimoji="1" sz="73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508" indent="-382508" algn="l" defTabSz="1530030" rtl="0" eaLnBrk="1" latinLnBrk="0" hangingPunct="1">
        <a:lnSpc>
          <a:spcPct val="90000"/>
        </a:lnSpc>
        <a:spcBef>
          <a:spcPts val="1672"/>
        </a:spcBef>
        <a:buFont typeface="Arial" panose="020B0604020202020204" pitchFamily="34" charset="0"/>
        <a:buChar char="•"/>
        <a:defRPr kumimoji="1" sz="4685" kern="1200">
          <a:solidFill>
            <a:schemeClr val="tx1"/>
          </a:solidFill>
          <a:latin typeface="+mn-lt"/>
          <a:ea typeface="+mn-ea"/>
          <a:cs typeface="+mn-cs"/>
        </a:defRPr>
      </a:lvl1pPr>
      <a:lvl2pPr marL="114752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4016" kern="1200">
          <a:solidFill>
            <a:schemeClr val="tx1"/>
          </a:solidFill>
          <a:latin typeface="+mn-lt"/>
          <a:ea typeface="+mn-ea"/>
          <a:cs typeface="+mn-cs"/>
        </a:defRPr>
      </a:lvl2pPr>
      <a:lvl3pPr marL="191253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347" kern="1200">
          <a:solidFill>
            <a:schemeClr val="tx1"/>
          </a:solidFill>
          <a:latin typeface="+mn-lt"/>
          <a:ea typeface="+mn-ea"/>
          <a:cs typeface="+mn-cs"/>
        </a:defRPr>
      </a:lvl3pPr>
      <a:lvl4pPr marL="2677552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44256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4207581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97259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73761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50262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6501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2pPr>
      <a:lvl3pPr marL="153003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29504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060061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382507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59008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35510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12011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34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049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-17092" y="-5792"/>
            <a:ext cx="7792667" cy="10913505"/>
            <a:chOff x="-17092" y="-5792"/>
            <a:chExt cx="7792667" cy="10913505"/>
          </a:xfrm>
        </p:grpSpPr>
        <p:sp>
          <p:nvSpPr>
            <p:cNvPr id="10" name="正方形/長方形 9"/>
            <p:cNvSpPr/>
            <p:nvPr/>
          </p:nvSpPr>
          <p:spPr>
            <a:xfrm>
              <a:off x="-2" y="7751618"/>
              <a:ext cx="7775577" cy="315609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5" name="フローチャート: 手操作入力 4"/>
            <p:cNvSpPr/>
            <p:nvPr/>
          </p:nvSpPr>
          <p:spPr>
            <a:xfrm rot="10800000">
              <a:off x="-1" y="-5792"/>
              <a:ext cx="7775576" cy="10162063"/>
            </a:xfrm>
            <a:prstGeom prst="flowChartManualInput">
              <a:avLst/>
            </a:prstGeom>
            <a:pattFill prst="pct90">
              <a:fgClr>
                <a:srgbClr val="089CA3"/>
              </a:fgClr>
              <a:bgClr>
                <a:schemeClr val="bg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-17092" y="7349383"/>
              <a:ext cx="4657458" cy="2794475"/>
            </a:xfrm>
            <a:custGeom>
              <a:avLst/>
              <a:gdLst>
                <a:gd name="connsiteX0" fmla="*/ 0 w 4657458"/>
                <a:gd name="connsiteY0" fmla="*/ 2794475 h 2794475"/>
                <a:gd name="connsiteX1" fmla="*/ 4657458 w 4657458"/>
                <a:gd name="connsiteY1" fmla="*/ 1598064 h 2794475"/>
                <a:gd name="connsiteX2" fmla="*/ 8546 w 4657458"/>
                <a:gd name="connsiteY2" fmla="*/ 0 h 2794475"/>
                <a:gd name="connsiteX3" fmla="*/ 0 w 4657458"/>
                <a:gd name="connsiteY3" fmla="*/ 2794475 h 27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7458" h="2794475">
                  <a:moveTo>
                    <a:pt x="0" y="2794475"/>
                  </a:moveTo>
                  <a:lnTo>
                    <a:pt x="4657458" y="1598064"/>
                  </a:lnTo>
                  <a:lnTo>
                    <a:pt x="8546" y="0"/>
                  </a:lnTo>
                  <a:cubicBezTo>
                    <a:pt x="5697" y="931492"/>
                    <a:pt x="2849" y="1862983"/>
                    <a:pt x="0" y="2794475"/>
                  </a:cubicBezTo>
                  <a:close/>
                </a:path>
              </a:pathLst>
            </a:custGeom>
            <a:pattFill prst="pct75">
              <a:fgClr>
                <a:srgbClr val="089CA3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</p:grpSp>
      <p:graphicFrame>
        <p:nvGraphicFramePr>
          <p:cNvPr id="565" name="表 5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52606"/>
              </p:ext>
            </p:extLst>
          </p:nvPr>
        </p:nvGraphicFramePr>
        <p:xfrm>
          <a:off x="487235" y="4544654"/>
          <a:ext cx="5318214" cy="19244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30862"/>
                <a:gridCol w="555336"/>
                <a:gridCol w="555336"/>
                <a:gridCol w="555336"/>
                <a:gridCol w="555336"/>
                <a:gridCol w="555336"/>
                <a:gridCol w="555336"/>
                <a:gridCol w="555336"/>
              </a:tblGrid>
              <a:tr h="39501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97919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97919" marB="0">
                    <a:noFill/>
                  </a:tcPr>
                </a:tc>
              </a:tr>
              <a:tr h="7647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600" b="1" dirty="0" smtClean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13</a:t>
                      </a:r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ja-JP" altLang="en-US" sz="1200" b="0" dirty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</a:tr>
              <a:tr h="7647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600" b="1" dirty="0" smtClean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16</a:t>
                      </a:r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20</a:t>
                      </a:r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en-US" altLang="ja-JP" sz="1200" b="0" dirty="0" smtClean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○</a:t>
                      </a:r>
                    </a:p>
                  </a:txBody>
                  <a:tcPr marL="0" marR="0" marT="122399" marB="4896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  <a:endParaRPr kumimoji="1" lang="ja-JP" altLang="en-US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22399" marB="48960" anchor="ctr">
                    <a:noFill/>
                  </a:tcPr>
                </a:tc>
              </a:tr>
            </a:tbl>
          </a:graphicData>
        </a:graphic>
      </p:graphicFrame>
      <p:sp>
        <p:nvSpPr>
          <p:cNvPr id="580" name="テキスト ボックス 579"/>
          <p:cNvSpPr txBox="1"/>
          <p:nvPr/>
        </p:nvSpPr>
        <p:spPr>
          <a:xfrm>
            <a:off x="442940" y="6496315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日曜・祝日は休診</a:t>
            </a:r>
            <a:endParaRPr lang="en-US" altLang="ja-JP" sz="14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74106" y="1889921"/>
            <a:ext cx="52983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spc="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皮膚科一般</a:t>
            </a:r>
            <a:endParaRPr lang="ja-JP" altLang="en-US" sz="6000" b="1" spc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5" name="テキスト ボックス 594"/>
          <p:cNvSpPr txBox="1"/>
          <p:nvPr/>
        </p:nvSpPr>
        <p:spPr>
          <a:xfrm>
            <a:off x="442940" y="495345"/>
            <a:ext cx="5966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アスクル皮膚科クリニック</a:t>
            </a:r>
            <a:endParaRPr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442940" y="4571222"/>
            <a:ext cx="1530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診療時間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3" name="テキスト ボックス 622"/>
          <p:cNvSpPr txBox="1"/>
          <p:nvPr/>
        </p:nvSpPr>
        <p:spPr>
          <a:xfrm>
            <a:off x="679153" y="10340131"/>
            <a:ext cx="3206326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12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12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アスクルビル２階</a:t>
            </a:r>
          </a:p>
        </p:txBody>
      </p:sp>
      <p:sp>
        <p:nvSpPr>
          <p:cNvPr id="624" name="テキスト ボックス 623"/>
          <p:cNvSpPr txBox="1"/>
          <p:nvPr/>
        </p:nvSpPr>
        <p:spPr>
          <a:xfrm>
            <a:off x="5136573" y="9123864"/>
            <a:ext cx="21339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8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国道沿い、コンビニ</a:t>
            </a:r>
            <a:r>
              <a:rPr lang="ja-JP" altLang="en-US" sz="8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の斜め向かいです。</a:t>
            </a:r>
            <a:endParaRPr lang="en-US" altLang="ja-JP" sz="8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906" name="テキスト ボックス 2905"/>
          <p:cNvSpPr txBox="1"/>
          <p:nvPr/>
        </p:nvSpPr>
        <p:spPr>
          <a:xfrm>
            <a:off x="722626" y="3007802"/>
            <a:ext cx="4801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・アトピー性皮膚炎・いぼ・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水虫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きび・</a:t>
            </a: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やけど・虫さされ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742830" y="70291"/>
            <a:ext cx="2031325" cy="82141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9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7</a:t>
            </a:r>
            <a:r>
              <a:rPr lang="ja-JP" altLang="en-US" sz="6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月</a:t>
            </a:r>
            <a:r>
              <a:rPr lang="en-US" altLang="ja-JP" sz="8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22</a:t>
            </a:r>
            <a:r>
              <a:rPr lang="ja-JP" altLang="en-US" sz="6600" b="1" spc="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日</a:t>
            </a:r>
            <a:r>
              <a:rPr lang="ja-JP" altLang="en-US" sz="9600" b="1" spc="3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 </a:t>
            </a:r>
            <a:r>
              <a:rPr lang="ja-JP" altLang="en-US" sz="9600" b="1" spc="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 開院</a:t>
            </a:r>
            <a:endParaRPr lang="ja-JP" altLang="en-US" sz="9600" b="1" spc="3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5039570" y="9304744"/>
            <a:ext cx="2230921" cy="1291214"/>
            <a:chOff x="5437817" y="9470571"/>
            <a:chExt cx="2230921" cy="1291214"/>
          </a:xfrm>
          <a:solidFill>
            <a:schemeClr val="bg1"/>
          </a:solidFill>
        </p:grpSpPr>
        <p:sp>
          <p:nvSpPr>
            <p:cNvPr id="35" name="正方形/長方形 34"/>
            <p:cNvSpPr/>
            <p:nvPr/>
          </p:nvSpPr>
          <p:spPr>
            <a:xfrm>
              <a:off x="5437818" y="9532480"/>
              <a:ext cx="2198929" cy="10388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5469809" y="9574376"/>
              <a:ext cx="2198929" cy="5834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正方形/長方形 36"/>
            <p:cNvSpPr/>
            <p:nvPr/>
          </p:nvSpPr>
          <p:spPr>
            <a:xfrm>
              <a:off x="6139542" y="9470571"/>
              <a:ext cx="793821" cy="216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50" dirty="0" smtClean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豊洲駅</a:t>
              </a:r>
              <a:endParaRPr kumimoji="1" lang="en-US" altLang="ja-JP" sz="105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641648" y="9636369"/>
              <a:ext cx="45719" cy="11254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5400000">
              <a:off x="6514422" y="8859337"/>
              <a:ext cx="45719" cy="21989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6496259" y="9686610"/>
              <a:ext cx="70340" cy="1075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 rot="1847685">
              <a:off x="5568950" y="10208131"/>
              <a:ext cx="1060723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 rot="5400000">
              <a:off x="7041280" y="9901467"/>
              <a:ext cx="50445" cy="11404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594264" y="10012568"/>
              <a:ext cx="72813" cy="728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594264" y="9960397"/>
              <a:ext cx="4875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  <a:endParaRPr kumimoji="1"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401238" y="10496933"/>
              <a:ext cx="72813" cy="728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871752" y="10455971"/>
              <a:ext cx="5771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  <a:endParaRPr kumimoji="1"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6633130" y="10209051"/>
              <a:ext cx="746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600" b="1" dirty="0" smtClean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アスクル皮膚科</a:t>
              </a:r>
              <a:endParaRPr kumimoji="1" lang="en-US" altLang="ja-JP" sz="6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6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クリニック</a:t>
              </a:r>
              <a:endParaRPr kumimoji="1" lang="ja-JP" altLang="en-US" sz="6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" name="星 6 8"/>
          <p:cNvSpPr/>
          <p:nvPr/>
        </p:nvSpPr>
        <p:spPr>
          <a:xfrm>
            <a:off x="6190560" y="10109921"/>
            <a:ext cx="118992" cy="134038"/>
          </a:xfrm>
          <a:prstGeom prst="star6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レーム 12"/>
          <p:cNvSpPr/>
          <p:nvPr/>
        </p:nvSpPr>
        <p:spPr>
          <a:xfrm>
            <a:off x="463722" y="1496291"/>
            <a:ext cx="5319122" cy="2576945"/>
          </a:xfrm>
          <a:prstGeom prst="frame">
            <a:avLst>
              <a:gd name="adj1" fmla="val 60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6374028" y="4802579"/>
            <a:ext cx="768927" cy="7689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12085" y="4869575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89CA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  <a:endParaRPr kumimoji="1" lang="ja-JP" altLang="en-US" sz="4000" b="1" dirty="0">
              <a:solidFill>
                <a:srgbClr val="089CA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79153" y="9306336"/>
            <a:ext cx="3743333" cy="6463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03-1234-5678</a:t>
            </a:r>
            <a:endParaRPr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9153" y="9932602"/>
            <a:ext cx="4234013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アスクル皮膚科クリニック</a:t>
            </a:r>
            <a:endParaRPr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504457" y="8987785"/>
            <a:ext cx="436338" cy="431248"/>
            <a:chOff x="504457" y="8987785"/>
            <a:chExt cx="436338" cy="431248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012825" flipH="1">
              <a:off x="530293" y="8987785"/>
              <a:ext cx="396354" cy="431248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504457" y="9012512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chemeClr val="bg1"/>
                  </a:solidFill>
                </a:rPr>
                <a:t>TEL</a:t>
              </a:r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角丸四角形 27"/>
          <p:cNvSpPr/>
          <p:nvPr/>
        </p:nvSpPr>
        <p:spPr>
          <a:xfrm>
            <a:off x="570212" y="6895150"/>
            <a:ext cx="3961213" cy="1942528"/>
          </a:xfrm>
          <a:prstGeom prst="roundRect">
            <a:avLst/>
          </a:prstGeom>
          <a:pattFill prst="pct40">
            <a:fgClr>
              <a:srgbClr val="E5FA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79153" y="7015829"/>
            <a:ext cx="3743333" cy="17543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</a:t>
            </a:r>
            <a:r>
              <a:rPr lang="zh-TW" altLang="en-US" sz="24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zh-TW" sz="36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zh-TW" altLang="en-US" sz="24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日（火</a:t>
            </a:r>
            <a:r>
              <a:rPr lang="zh-TW" altLang="en-US" sz="24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zh-TW" sz="3600" b="1" dirty="0" smtClean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zh-TW" altLang="en-US" sz="3600" b="1" spc="6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内覧会開催</a:t>
            </a:r>
            <a:endParaRPr lang="en-US" altLang="zh-TW" sz="3600" b="1" spc="600" dirty="0" smtClean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zh-TW" sz="3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r>
              <a:rPr lang="zh-TW" altLang="en-US" sz="28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ja-JP" altLang="en-US" sz="28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zh-TW" altLang="en-US" sz="3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ja-JP" altLang="en-US" sz="3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zh-TW" sz="3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zh-TW" altLang="en-US" sz="28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28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876683" y="6734555"/>
            <a:ext cx="1009613" cy="1098496"/>
            <a:chOff x="3876683" y="6734555"/>
            <a:chExt cx="1009613" cy="1098496"/>
          </a:xfrm>
        </p:grpSpPr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29672">
              <a:off x="3876683" y="6734555"/>
              <a:ext cx="1009613" cy="1098496"/>
            </a:xfrm>
            <a:prstGeom prst="rect">
              <a:avLst/>
            </a:prstGeom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3966652" y="708428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予約不要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9.potx" id="{EF188E86-3C63-4012-B38A-C126D4DE1D50}" vid="{EA4ADA07-8710-409E-B299-BBD505F60332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</Template>
  <TotalTime>0</TotalTime>
  <Words>222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2013-07-10T10:30:51Z</dcterms:created>
  <dcterms:modified xsi:type="dcterms:W3CDTF">2013-07-10T10:31:00Z</dcterms:modified>
</cp:coreProperties>
</file>