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sldIdLst>
    <p:sldId id="258" r:id="rId3"/>
    <p:sldId id="256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D9B5"/>
    <a:srgbClr val="502914"/>
    <a:srgbClr val="6E391B"/>
    <a:srgbClr val="FFFFA7"/>
    <a:srgbClr val="CC0000"/>
    <a:srgbClr val="EA0000"/>
    <a:srgbClr val="000000"/>
    <a:srgbClr val="66CCFF"/>
    <a:srgbClr val="CCFFFF"/>
    <a:srgbClr val="3F64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523" autoAdjust="0"/>
  </p:normalViewPr>
  <p:slideViewPr>
    <p:cSldViewPr snapToGrid="0">
      <p:cViewPr>
        <p:scale>
          <a:sx n="49" d="100"/>
          <a:sy n="49" d="100"/>
        </p:scale>
        <p:origin x="-2142" y="-4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954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3817"/>
            </a:lvl1pPr>
            <a:lvl2pPr marL="727174" indent="0" algn="ctr">
              <a:buNone/>
              <a:defRPr sz="3182"/>
            </a:lvl2pPr>
            <a:lvl3pPr marL="1454349" indent="0" algn="ctr">
              <a:buNone/>
              <a:defRPr sz="2863"/>
            </a:lvl3pPr>
            <a:lvl4pPr marL="2181522" indent="0" algn="ctr">
              <a:buNone/>
              <a:defRPr sz="2545"/>
            </a:lvl4pPr>
            <a:lvl5pPr marL="2908696" indent="0" algn="ctr">
              <a:buNone/>
              <a:defRPr sz="2545"/>
            </a:lvl5pPr>
            <a:lvl6pPr marL="3635871" indent="0" algn="ctr">
              <a:buNone/>
              <a:defRPr sz="2545"/>
            </a:lvl6pPr>
            <a:lvl7pPr marL="4363045" indent="0" algn="ctr">
              <a:buNone/>
              <a:defRPr sz="2545"/>
            </a:lvl7pPr>
            <a:lvl8pPr marL="5090220" indent="0" algn="ctr">
              <a:buNone/>
              <a:defRPr sz="2545"/>
            </a:lvl8pPr>
            <a:lvl9pPr marL="5817393" indent="0" algn="ctr">
              <a:buNone/>
              <a:defRPr sz="2545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001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722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6"/>
            <a:ext cx="1676609" cy="9243782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6"/>
            <a:ext cx="4932630" cy="9243782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630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394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6914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2708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5488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3887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759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136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103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7274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9512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1427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5868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1207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8560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954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3817">
                <a:solidFill>
                  <a:schemeClr val="tx1"/>
                </a:solidFill>
              </a:defRPr>
            </a:lvl1pPr>
            <a:lvl2pPr marL="727174" indent="0">
              <a:buNone/>
              <a:defRPr sz="3182">
                <a:solidFill>
                  <a:schemeClr val="tx1">
                    <a:tint val="75000"/>
                  </a:schemeClr>
                </a:solidFill>
              </a:defRPr>
            </a:lvl2pPr>
            <a:lvl3pPr marL="1454349" indent="0">
              <a:buNone/>
              <a:defRPr sz="2863">
                <a:solidFill>
                  <a:schemeClr val="tx1">
                    <a:tint val="75000"/>
                  </a:schemeClr>
                </a:solidFill>
              </a:defRPr>
            </a:lvl3pPr>
            <a:lvl4pPr marL="2181522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4pPr>
            <a:lvl5pPr marL="2908696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5pPr>
            <a:lvl6pPr marL="3635871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6pPr>
            <a:lvl7pPr marL="4363045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7pPr>
            <a:lvl8pPr marL="5090220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8pPr>
            <a:lvl9pPr marL="5817393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65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4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4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434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5" y="2673906"/>
            <a:ext cx="3289432" cy="1310439"/>
          </a:xfr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5" y="3984346"/>
            <a:ext cx="3289432" cy="586037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6" y="2673906"/>
            <a:ext cx="3305632" cy="1310439"/>
          </a:xfr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6" y="3984346"/>
            <a:ext cx="3305632" cy="586037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5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15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667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0"/>
            <a:ext cx="3936385" cy="7751546"/>
          </a:xfrm>
        </p:spPr>
        <p:txBody>
          <a:bodyPr/>
          <a:lstStyle>
            <a:lvl1pPr>
              <a:defRPr sz="5089"/>
            </a:lvl1pPr>
            <a:lvl2pPr>
              <a:defRPr sz="4454"/>
            </a:lvl2pPr>
            <a:lvl3pPr>
              <a:defRPr sz="3817"/>
            </a:lvl3pPr>
            <a:lvl4pPr>
              <a:defRPr sz="3182"/>
            </a:lvl4pPr>
            <a:lvl5pPr>
              <a:defRPr sz="3182"/>
            </a:lvl5pPr>
            <a:lvl6pPr>
              <a:defRPr sz="3182"/>
            </a:lvl6pPr>
            <a:lvl7pPr>
              <a:defRPr sz="3182"/>
            </a:lvl7pPr>
            <a:lvl8pPr>
              <a:defRPr sz="3182"/>
            </a:lvl8pPr>
            <a:lvl9pPr>
              <a:defRPr sz="318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0"/>
            <a:ext cx="3936385" cy="7751546"/>
          </a:xfrm>
        </p:spPr>
        <p:txBody>
          <a:bodyPr anchor="t"/>
          <a:lstStyle>
            <a:lvl1pPr marL="0" indent="0">
              <a:buNone/>
              <a:defRPr sz="5089"/>
            </a:lvl1pPr>
            <a:lvl2pPr marL="727174" indent="0">
              <a:buNone/>
              <a:defRPr sz="4454"/>
            </a:lvl2pPr>
            <a:lvl3pPr marL="1454349" indent="0">
              <a:buNone/>
              <a:defRPr sz="3817"/>
            </a:lvl3pPr>
            <a:lvl4pPr marL="2181522" indent="0">
              <a:buNone/>
              <a:defRPr sz="3182"/>
            </a:lvl4pPr>
            <a:lvl5pPr marL="2908696" indent="0">
              <a:buNone/>
              <a:defRPr sz="3182"/>
            </a:lvl5pPr>
            <a:lvl6pPr marL="3635871" indent="0">
              <a:buNone/>
              <a:defRPr sz="3182"/>
            </a:lvl6pPr>
            <a:lvl7pPr marL="4363045" indent="0">
              <a:buNone/>
              <a:defRPr sz="3182"/>
            </a:lvl7pPr>
            <a:lvl8pPr marL="5090220" indent="0">
              <a:buNone/>
              <a:defRPr sz="3182"/>
            </a:lvl8pPr>
            <a:lvl9pPr marL="5817393" indent="0">
              <a:buNone/>
              <a:defRPr sz="3182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77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4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54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1454349" rtl="0" eaLnBrk="1" latinLnBrk="0" hangingPunct="1">
        <a:lnSpc>
          <a:spcPct val="90000"/>
        </a:lnSpc>
        <a:spcBef>
          <a:spcPct val="0"/>
        </a:spcBef>
        <a:buNone/>
        <a:defRPr kumimoji="1" sz="69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3588" indent="-363588" algn="l" defTabSz="1454349" rtl="0" eaLnBrk="1" latinLnBrk="0" hangingPunct="1">
        <a:lnSpc>
          <a:spcPct val="90000"/>
        </a:lnSpc>
        <a:spcBef>
          <a:spcPts val="1591"/>
        </a:spcBef>
        <a:buFont typeface="Arial" panose="020B0604020202020204" pitchFamily="34" charset="0"/>
        <a:buChar char="•"/>
        <a:defRPr kumimoji="1" sz="4454" kern="1200">
          <a:solidFill>
            <a:schemeClr val="tx1"/>
          </a:solidFill>
          <a:latin typeface="+mn-lt"/>
          <a:ea typeface="+mn-ea"/>
          <a:cs typeface="+mn-cs"/>
        </a:defRPr>
      </a:lvl1pPr>
      <a:lvl2pPr marL="109076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817" kern="1200">
          <a:solidFill>
            <a:schemeClr val="tx1"/>
          </a:solidFill>
          <a:latin typeface="+mn-lt"/>
          <a:ea typeface="+mn-ea"/>
          <a:cs typeface="+mn-cs"/>
        </a:defRPr>
      </a:lvl2pPr>
      <a:lvl3pPr marL="1817935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182" kern="1200">
          <a:solidFill>
            <a:schemeClr val="tx1"/>
          </a:solidFill>
          <a:latin typeface="+mn-lt"/>
          <a:ea typeface="+mn-ea"/>
          <a:cs typeface="+mn-cs"/>
        </a:defRPr>
      </a:lvl3pPr>
      <a:lvl4pPr marL="2545110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3272284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999457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6632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3806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098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174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349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522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8696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5871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045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22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7393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36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20279539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745110"/>
            <a:ext cx="7786920" cy="6421328"/>
          </a:xfrm>
          <a:prstGeom prst="rect">
            <a:avLst/>
          </a:prstGeom>
        </p:spPr>
      </p:pic>
      <p:sp>
        <p:nvSpPr>
          <p:cNvPr id="38" name="正方形/長方形 37"/>
          <p:cNvSpPr/>
          <p:nvPr/>
        </p:nvSpPr>
        <p:spPr>
          <a:xfrm>
            <a:off x="1223177" y="4986726"/>
            <a:ext cx="27190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ctr"/>
            <a:r>
              <a:rPr lang="ja-JP" altLang="en-US" sz="1400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B" panose="02020800000000000000" pitchFamily="18" charset="-128"/>
                <a:ea typeface="HGP明朝B" panose="02020800000000000000" pitchFamily="18" charset="-128"/>
              </a:rPr>
              <a:t>（東京都</a:t>
            </a:r>
            <a:r>
              <a:rPr lang="ja-JP" altLang="en-US" sz="1400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B" panose="02020800000000000000" pitchFamily="18" charset="-128"/>
                <a:ea typeface="HGP明朝B" panose="02020800000000000000" pitchFamily="18" charset="-128"/>
              </a:rPr>
              <a:t>豊洲</a:t>
            </a:r>
            <a:r>
              <a:rPr lang="en-US" altLang="ja-JP" sz="1400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B" panose="02020800000000000000" pitchFamily="18" charset="-128"/>
                <a:ea typeface="HGP明朝B" panose="02020800000000000000" pitchFamily="18" charset="-128"/>
              </a:rPr>
              <a:t>3-2-3</a:t>
            </a:r>
            <a:r>
              <a:rPr lang="ja-JP" altLang="en-US" sz="1400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B" panose="02020800000000000000" pitchFamily="18" charset="-128"/>
                <a:ea typeface="HGP明朝B" panose="02020800000000000000" pitchFamily="18" charset="-128"/>
              </a:rPr>
              <a:t>　豊洲ビル１</a:t>
            </a:r>
            <a:r>
              <a:rPr lang="en-US" altLang="ja-JP" sz="1400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B" panose="02020800000000000000" pitchFamily="18" charset="-128"/>
                <a:ea typeface="HGP明朝B" panose="02020800000000000000" pitchFamily="18" charset="-128"/>
              </a:rPr>
              <a:t>F</a:t>
            </a:r>
            <a:r>
              <a:rPr lang="ja-JP" altLang="en-US" sz="1400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B" panose="02020800000000000000" pitchFamily="18" charset="-128"/>
                <a:ea typeface="HGP明朝B" panose="02020800000000000000" pitchFamily="18" charset="-128"/>
              </a:rPr>
              <a:t> ）</a:t>
            </a:r>
            <a:endParaRPr lang="ja-JP" altLang="en-US" sz="1400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469011" y="4368352"/>
            <a:ext cx="36086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600" b="1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B" panose="02020800000000000000" pitchFamily="18" charset="-128"/>
                <a:ea typeface="HGP明朝B" panose="02020800000000000000" pitchFamily="18" charset="-128"/>
              </a:rPr>
              <a:t>於　豊洲大ホール</a:t>
            </a:r>
          </a:p>
        </p:txBody>
      </p:sp>
      <p:sp>
        <p:nvSpPr>
          <p:cNvPr id="100" name="正方形/長方形 99"/>
          <p:cNvSpPr/>
          <p:nvPr/>
        </p:nvSpPr>
        <p:spPr>
          <a:xfrm>
            <a:off x="0" y="9652155"/>
            <a:ext cx="7775575" cy="1236508"/>
          </a:xfrm>
          <a:prstGeom prst="rect">
            <a:avLst/>
          </a:prstGeom>
          <a:gradFill flip="none" rotWithShape="1">
            <a:gsLst>
              <a:gs pos="0">
                <a:srgbClr val="6E391B"/>
              </a:gs>
              <a:gs pos="50000">
                <a:schemeClr val="dk1">
                  <a:satMod val="110000"/>
                  <a:lumMod val="100000"/>
                  <a:shade val="100000"/>
                </a:schemeClr>
              </a:gs>
              <a:gs pos="100000">
                <a:schemeClr val="dk1">
                  <a:lumMod val="99000"/>
                  <a:satMod val="120000"/>
                  <a:shade val="78000"/>
                </a:schemeClr>
              </a:gs>
            </a:gsLst>
            <a:lin ang="5400000" scaled="1"/>
            <a:tileRect/>
          </a:gra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76200" y="10198911"/>
            <a:ext cx="76422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spc="600" dirty="0" smtClean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0120-123-456</a:t>
            </a:r>
            <a:endParaRPr kumimoji="1" lang="ja-JP" altLang="en-US" sz="2400" b="1" spc="600" dirty="0"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 rot="10800000">
            <a:off x="5195" y="-3132"/>
            <a:ext cx="7775575" cy="4143397"/>
          </a:xfrm>
          <a:prstGeom prst="rect">
            <a:avLst/>
          </a:prstGeom>
          <a:gradFill flip="none" rotWithShape="1">
            <a:gsLst>
              <a:gs pos="0">
                <a:srgbClr val="6E391B"/>
              </a:gs>
              <a:gs pos="50000">
                <a:schemeClr val="dk1">
                  <a:satMod val="110000"/>
                  <a:lumMod val="100000"/>
                  <a:shade val="100000"/>
                </a:schemeClr>
              </a:gs>
              <a:gs pos="100000">
                <a:schemeClr val="dk1">
                  <a:lumMod val="99000"/>
                  <a:satMod val="120000"/>
                  <a:shade val="78000"/>
                </a:schemeClr>
              </a:gs>
            </a:gsLst>
            <a:lin ang="5400000" scaled="1"/>
            <a:tileRect/>
          </a:gradFill>
          <a:ln/>
          <a:effec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516730" y="2895063"/>
            <a:ext cx="55686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/>
            <a:r>
              <a:rPr lang="ja-JP" altLang="en-US" sz="24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アスクルフィルハーモニー交響楽団　</a:t>
            </a:r>
            <a:endParaRPr lang="en-US" altLang="ja-JP" sz="2400" b="1" dirty="0" smtClean="0">
              <a:solidFill>
                <a:schemeClr val="accent4">
                  <a:lumMod val="20000"/>
                  <a:lumOff val="8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fontAlgn="ctr"/>
            <a:r>
              <a:rPr lang="ja-JP" altLang="en-US" sz="24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第１２回</a:t>
            </a:r>
            <a:r>
              <a:rPr lang="ja-JP" altLang="en-US" sz="24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定期演奏会</a:t>
            </a:r>
          </a:p>
        </p:txBody>
      </p:sp>
      <p:sp>
        <p:nvSpPr>
          <p:cNvPr id="98" name="正方形/長方形 97"/>
          <p:cNvSpPr/>
          <p:nvPr/>
        </p:nvSpPr>
        <p:spPr>
          <a:xfrm>
            <a:off x="516731" y="129773"/>
            <a:ext cx="6742112" cy="2862322"/>
          </a:xfrm>
          <a:prstGeom prst="rect">
            <a:avLst/>
          </a:prstGeom>
        </p:spPr>
        <p:txBody>
          <a:bodyPr wrap="square" tIns="0" bIns="0" anchor="ctr" anchorCtr="0">
            <a:noAutofit/>
          </a:bodyPr>
          <a:lstStyle/>
          <a:p>
            <a:pPr fontAlgn="t"/>
            <a:r>
              <a:rPr lang="en-US" altLang="ja-JP" sz="4800" spc="600" dirty="0">
                <a:solidFill>
                  <a:schemeClr val="bg1"/>
                </a:solidFill>
                <a:latin typeface="Castellar" panose="020A0402060406010301" pitchFamily="18" charset="0"/>
                <a:ea typeface="Adobe Heiti Std R" panose="020B0400000000000000" pitchFamily="34" charset="-128"/>
              </a:rPr>
              <a:t>ASKUL</a:t>
            </a:r>
            <a:br>
              <a:rPr lang="en-US" altLang="ja-JP" sz="4800" spc="600" dirty="0">
                <a:solidFill>
                  <a:schemeClr val="bg1"/>
                </a:solidFill>
                <a:latin typeface="Castellar" panose="020A0402060406010301" pitchFamily="18" charset="0"/>
                <a:ea typeface="Adobe Heiti Std R" panose="020B0400000000000000" pitchFamily="34" charset="-128"/>
              </a:rPr>
            </a:br>
            <a:r>
              <a:rPr lang="en-US" altLang="ja-JP" sz="4800" spc="600" dirty="0">
                <a:solidFill>
                  <a:schemeClr val="bg1"/>
                </a:solidFill>
                <a:latin typeface="Castellar" panose="020A0402060406010301" pitchFamily="18" charset="0"/>
                <a:ea typeface="Adobe Heiti Std R" panose="020B0400000000000000" pitchFamily="34" charset="-128"/>
              </a:rPr>
              <a:t>PHILHARMONIC</a:t>
            </a:r>
            <a:br>
              <a:rPr lang="en-US" altLang="ja-JP" sz="4800" spc="600" dirty="0">
                <a:solidFill>
                  <a:schemeClr val="bg1"/>
                </a:solidFill>
                <a:latin typeface="Castellar" panose="020A0402060406010301" pitchFamily="18" charset="0"/>
                <a:ea typeface="Adobe Heiti Std R" panose="020B0400000000000000" pitchFamily="34" charset="-128"/>
              </a:rPr>
            </a:br>
            <a:r>
              <a:rPr lang="en-US" altLang="ja-JP" sz="4800" spc="600" dirty="0">
                <a:solidFill>
                  <a:schemeClr val="bg1"/>
                </a:solidFill>
                <a:latin typeface="Castellar" panose="020A0402060406010301" pitchFamily="18" charset="0"/>
                <a:ea typeface="Adobe Heiti Std R" panose="020B0400000000000000" pitchFamily="34" charset="-128"/>
              </a:rPr>
              <a:t>ORCHESTRA</a:t>
            </a:r>
          </a:p>
        </p:txBody>
      </p:sp>
      <p:sp>
        <p:nvSpPr>
          <p:cNvPr id="93" name="正方形/長方形 92"/>
          <p:cNvSpPr/>
          <p:nvPr/>
        </p:nvSpPr>
        <p:spPr>
          <a:xfrm>
            <a:off x="79375" y="9964407"/>
            <a:ext cx="76390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ja-JP" altLang="en-US" sz="1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お問い合わせ：アスクルフィルハーモニー交響楽団</a:t>
            </a:r>
            <a:endParaRPr lang="ja-JP" altLang="en-US" sz="1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516730" y="5494848"/>
            <a:ext cx="1705323" cy="50992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正方形/長方形 89"/>
          <p:cNvSpPr/>
          <p:nvPr/>
        </p:nvSpPr>
        <p:spPr>
          <a:xfrm>
            <a:off x="720143" y="5586857"/>
            <a:ext cx="14157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b="1" spc="600" dirty="0">
                <a:solidFill>
                  <a:schemeClr val="accent4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演奏曲目</a:t>
            </a:r>
            <a:endParaRPr lang="ja-JP" altLang="en-US" sz="2000" b="1" spc="600" dirty="0">
              <a:solidFill>
                <a:schemeClr val="accent4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1" name="正方形/長方形 90"/>
          <p:cNvSpPr/>
          <p:nvPr/>
        </p:nvSpPr>
        <p:spPr>
          <a:xfrm>
            <a:off x="833752" y="6067569"/>
            <a:ext cx="3923801" cy="147732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fontAlgn="t">
              <a:lnSpc>
                <a:spcPct val="150000"/>
              </a:lnSpc>
            </a:pPr>
            <a:r>
              <a:rPr lang="ja-JP" altLang="en-US" sz="2000" b="1" spc="300" dirty="0">
                <a:solidFill>
                  <a:srgbClr val="E9D9B5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ブラームス交響曲第４番</a:t>
            </a:r>
            <a:br>
              <a:rPr lang="ja-JP" altLang="en-US" sz="2000" b="1" spc="300" dirty="0">
                <a:solidFill>
                  <a:srgbClr val="E9D9B5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</a:br>
            <a:r>
              <a:rPr lang="ja-JP" altLang="en-US" sz="2000" b="1" spc="300" dirty="0">
                <a:solidFill>
                  <a:srgbClr val="E9D9B5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ベートーベン交響曲第５番</a:t>
            </a:r>
            <a:br>
              <a:rPr lang="ja-JP" altLang="en-US" sz="2000" b="1" spc="300" dirty="0">
                <a:solidFill>
                  <a:srgbClr val="E9D9B5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</a:br>
            <a:r>
              <a:rPr lang="ja-JP" altLang="en-US" sz="2000" b="1" spc="300" dirty="0">
                <a:solidFill>
                  <a:srgbClr val="E9D9B5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モーツアルト交響曲第１番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4516070" y="5586858"/>
            <a:ext cx="2663674" cy="2204592"/>
          </a:xfrm>
          <a:prstGeom prst="rect">
            <a:avLst/>
          </a:prstGeom>
          <a:pattFill prst="narVert">
            <a:fgClr>
              <a:schemeClr val="dk1"/>
            </a:fgClr>
            <a:bgClr>
              <a:srgbClr val="502914"/>
            </a:bgClr>
          </a:patt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9" name="図 98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9" y="6473120"/>
            <a:ext cx="7642226" cy="3472237"/>
          </a:xfrm>
          <a:prstGeom prst="rect">
            <a:avLst/>
          </a:prstGeom>
        </p:spPr>
      </p:pic>
      <p:sp>
        <p:nvSpPr>
          <p:cNvPr id="92" name="正方形/長方形 91"/>
          <p:cNvSpPr/>
          <p:nvPr/>
        </p:nvSpPr>
        <p:spPr>
          <a:xfrm>
            <a:off x="4324553" y="6558812"/>
            <a:ext cx="31073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400" b="1" dirty="0" smtClean="0">
                <a:solidFill>
                  <a:schemeClr val="accent4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チケット</a:t>
            </a:r>
            <a:r>
              <a:rPr lang="ja-JP" altLang="en-US" sz="2400" b="1" spc="-150" dirty="0" smtClean="0">
                <a:solidFill>
                  <a:schemeClr val="accent4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sz="2400" b="1" spc="-150" dirty="0" smtClean="0">
                <a:solidFill>
                  <a:schemeClr val="accent4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2,000</a:t>
            </a:r>
            <a:endParaRPr lang="ja-JP" altLang="en-US" sz="2000" b="1" spc="-150" dirty="0">
              <a:solidFill>
                <a:schemeClr val="accent4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4983577" y="7104654"/>
            <a:ext cx="17892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spc="-150" dirty="0">
                <a:solidFill>
                  <a:schemeClr val="accent4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（前売券￥</a:t>
            </a:r>
            <a:r>
              <a:rPr lang="en-US" altLang="ja-JP" sz="1600" spc="-150" dirty="0">
                <a:solidFill>
                  <a:schemeClr val="accent4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1,500</a:t>
            </a:r>
            <a:r>
              <a:rPr lang="ja-JP" altLang="en-US" sz="1600" spc="-150" dirty="0">
                <a:solidFill>
                  <a:schemeClr val="accent4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endParaRPr lang="ja-JP" altLang="en-US" sz="1400" spc="-150" dirty="0">
              <a:solidFill>
                <a:schemeClr val="accent4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フレーム 6"/>
          <p:cNvSpPr/>
          <p:nvPr/>
        </p:nvSpPr>
        <p:spPr>
          <a:xfrm>
            <a:off x="518547" y="5494848"/>
            <a:ext cx="6740295" cy="2371233"/>
          </a:xfrm>
          <a:prstGeom prst="frame">
            <a:avLst>
              <a:gd name="adj1" fmla="val 522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170" y="3343538"/>
            <a:ext cx="2938278" cy="2938278"/>
          </a:xfrm>
          <a:prstGeom prst="rect">
            <a:avLst/>
          </a:prstGeom>
        </p:spPr>
      </p:pic>
      <p:sp>
        <p:nvSpPr>
          <p:cNvPr id="29" name="正方形/長方形 28"/>
          <p:cNvSpPr/>
          <p:nvPr/>
        </p:nvSpPr>
        <p:spPr>
          <a:xfrm>
            <a:off x="4356227" y="4102207"/>
            <a:ext cx="3400298" cy="163121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anchor="b" anchorCtr="0">
            <a:noAutofit/>
          </a:bodyPr>
          <a:lstStyle/>
          <a:p>
            <a:pPr algn="ctr" fontAlgn="ctr"/>
            <a:r>
              <a:rPr lang="en-US" altLang="ja-JP" sz="5400" b="1" spc="300" dirty="0">
                <a:solidFill>
                  <a:schemeClr val="bg1"/>
                </a:solidFill>
                <a:latin typeface="Castellar" panose="020A0402060406010301" pitchFamily="18" charset="0"/>
                <a:ea typeface="HGP明朝B" panose="02020800000000000000" pitchFamily="18" charset="-128"/>
              </a:rPr>
              <a:t>7</a:t>
            </a:r>
            <a:r>
              <a:rPr lang="zh-TW" altLang="en-US" sz="3200" b="1" spc="300" dirty="0" smtClean="0">
                <a:solidFill>
                  <a:schemeClr val="bg1"/>
                </a:solidFill>
                <a:latin typeface="Castellar" panose="020A0402060406010301" pitchFamily="18" charset="0"/>
                <a:ea typeface="HGP明朝B" panose="02020800000000000000" pitchFamily="18" charset="-128"/>
              </a:rPr>
              <a:t>月</a:t>
            </a:r>
            <a:r>
              <a:rPr lang="en-US" altLang="ja-JP" sz="5400" b="1" spc="300" dirty="0" smtClean="0">
                <a:solidFill>
                  <a:schemeClr val="bg1"/>
                </a:solidFill>
                <a:latin typeface="Castellar" panose="020A0402060406010301" pitchFamily="18" charset="0"/>
                <a:ea typeface="HGP明朝B" panose="02020800000000000000" pitchFamily="18" charset="-128"/>
              </a:rPr>
              <a:t>20</a:t>
            </a:r>
            <a:r>
              <a:rPr lang="zh-TW" altLang="en-US" sz="3200" b="1" spc="300" dirty="0" smtClean="0">
                <a:solidFill>
                  <a:schemeClr val="bg1"/>
                </a:solidFill>
                <a:latin typeface="Castellar" panose="020A0402060406010301" pitchFamily="18" charset="0"/>
                <a:ea typeface="HGP明朝B" panose="02020800000000000000" pitchFamily="18" charset="-128"/>
              </a:rPr>
              <a:t>日</a:t>
            </a:r>
            <a:endParaRPr lang="en-US" altLang="zh-TW" sz="3200" b="1" spc="300" dirty="0" smtClean="0">
              <a:solidFill>
                <a:schemeClr val="bg1"/>
              </a:solidFill>
              <a:latin typeface="Castellar" panose="020A0402060406010301" pitchFamily="18" charset="0"/>
              <a:ea typeface="HGP明朝B" panose="02020800000000000000" pitchFamily="18" charset="-128"/>
            </a:endParaRPr>
          </a:p>
          <a:p>
            <a:pPr algn="ctr" fontAlgn="ctr"/>
            <a:r>
              <a:rPr lang="en-US" altLang="ja-JP" sz="4000" b="1" spc="300" dirty="0" smtClean="0">
                <a:solidFill>
                  <a:schemeClr val="bg1"/>
                </a:solidFill>
                <a:latin typeface="Castellar" panose="020A0402060406010301" pitchFamily="18" charset="0"/>
                <a:ea typeface="HGP明朝B" panose="02020800000000000000" pitchFamily="18" charset="-128"/>
              </a:rPr>
              <a:t>16:00</a:t>
            </a:r>
          </a:p>
          <a:p>
            <a:pPr algn="ctr" fontAlgn="ctr"/>
            <a:r>
              <a:rPr lang="zh-TW" altLang="en-US" sz="1800" dirty="0" smtClean="0">
                <a:solidFill>
                  <a:schemeClr val="bg1"/>
                </a:solidFill>
                <a:latin typeface="Castellar" panose="020A0402060406010301" pitchFamily="18" charset="0"/>
                <a:ea typeface="HGP明朝B" panose="02020800000000000000" pitchFamily="18" charset="-128"/>
              </a:rPr>
              <a:t>（</a:t>
            </a:r>
            <a:r>
              <a:rPr lang="en-US" altLang="ja-JP" sz="1800" dirty="0" smtClean="0">
                <a:solidFill>
                  <a:schemeClr val="bg1"/>
                </a:solidFill>
                <a:latin typeface="Castellar" panose="020A0402060406010301" pitchFamily="18" charset="0"/>
                <a:ea typeface="HGP明朝B" panose="02020800000000000000" pitchFamily="18" charset="-128"/>
              </a:rPr>
              <a:t>21:00</a:t>
            </a:r>
            <a:r>
              <a:rPr lang="zh-TW" altLang="en-US" sz="1800" dirty="0" smtClean="0">
                <a:solidFill>
                  <a:schemeClr val="bg1"/>
                </a:solidFill>
                <a:latin typeface="Castellar" panose="020A0402060406010301" pitchFamily="18" charset="0"/>
                <a:ea typeface="HGP明朝B" panose="02020800000000000000" pitchFamily="18" charset="-128"/>
              </a:rPr>
              <a:t>終了</a:t>
            </a:r>
            <a:r>
              <a:rPr lang="zh-TW" altLang="en-US" sz="1800" dirty="0">
                <a:solidFill>
                  <a:schemeClr val="bg1"/>
                </a:solidFill>
                <a:latin typeface="Castellar" panose="020A0402060406010301" pitchFamily="18" charset="0"/>
                <a:ea typeface="HGP明朝B" panose="02020800000000000000" pitchFamily="18" charset="-128"/>
              </a:rPr>
              <a:t>予定）</a:t>
            </a:r>
            <a:endParaRPr lang="zh-TW" altLang="en-US" sz="2000" dirty="0">
              <a:solidFill>
                <a:schemeClr val="bg1"/>
              </a:solidFill>
              <a:latin typeface="Castellar" panose="020A0402060406010301" pitchFamily="18" charset="0"/>
              <a:ea typeface="HGP明朝B" panose="020208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258230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32.potx" id="{A2FFFB87-B135-4F6F-93C3-31EBF096B488}" vid="{48EE3F0C-4BC7-4324-B8FB-B9F6BD660F74}"/>
    </a:ext>
  </a:extLst>
</a:theme>
</file>

<file path=ppt/theme/theme2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32</Template>
  <TotalTime>0</TotalTime>
  <Words>146</Words>
  <Application>Microsoft Office PowerPoint</Application>
  <PresentationFormat>ユーザー設定</PresentationFormat>
  <Paragraphs>31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テーマ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1</cp:revision>
  <dcterms:created xsi:type="dcterms:W3CDTF">2013-07-10T10:31:39Z</dcterms:created>
  <dcterms:modified xsi:type="dcterms:W3CDTF">2013-07-10T10:31:46Z</dcterms:modified>
</cp:coreProperties>
</file>