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94" y="153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WMF"/><Relationship Id="rId7" Type="http://schemas.openxmlformats.org/officeDocument/2006/relationships/image" Target="../media/image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899" y="5174"/>
            <a:ext cx="7775575" cy="10907713"/>
          </a:xfrm>
          <a:prstGeom prst="rect">
            <a:avLst/>
          </a:prstGeom>
          <a:solidFill>
            <a:srgbClr val="3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899" y="0"/>
            <a:ext cx="7774676" cy="29022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186609" y="8927886"/>
            <a:ext cx="34615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2800" b="1" dirty="0" smtClean="0">
                <a:solidFill>
                  <a:schemeClr val="accent4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ビストロアスクル</a:t>
            </a:r>
            <a:endParaRPr lang="en-US" altLang="ja-JP" sz="2800" b="1" dirty="0" smtClean="0">
              <a:solidFill>
                <a:schemeClr val="accent4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677844" y="9670218"/>
            <a:ext cx="26869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altLang="ja-JP" sz="1100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11:00</a:t>
            </a:r>
            <a:r>
              <a:rPr lang="ja-JP" altLang="en-US" sz="11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1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14:00</a:t>
            </a:r>
            <a:r>
              <a:rPr lang="ja-JP" altLang="en-US" sz="11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sz="1100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ＬＯ）</a:t>
            </a:r>
            <a:endParaRPr lang="en-US" altLang="ja-JP" sz="1100" dirty="0" smtClean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ctr"/>
            <a:r>
              <a:rPr lang="en-US" altLang="ja-JP" sz="1100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11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1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22:00</a:t>
            </a:r>
            <a:r>
              <a:rPr lang="ja-JP" altLang="en-US" sz="1100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（ＬＯ</a:t>
            </a:r>
            <a:r>
              <a:rPr lang="ja-JP" altLang="en-US" sz="1100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en-US" sz="2400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180267" y="10035661"/>
            <a:ext cx="56821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altLang="ja-JP" sz="2800" b="1" dirty="0" smtClean="0">
                <a:solidFill>
                  <a:schemeClr val="accent4"/>
                </a:solidFill>
                <a:latin typeface="Minion Pro" panose="02040503050306020203" pitchFamily="18" charset="0"/>
                <a:ea typeface="メイリオ" panose="020B0604030504040204" pitchFamily="50" charset="-128"/>
                <a:cs typeface="Adobe Naskh Medium" panose="01010101010101010101" pitchFamily="50" charset="-78"/>
              </a:rPr>
              <a:t>TEL</a:t>
            </a:r>
            <a:r>
              <a:rPr lang="ja-JP" altLang="en-US" sz="2800" b="1" dirty="0" smtClean="0">
                <a:solidFill>
                  <a:schemeClr val="accent4"/>
                </a:solidFill>
                <a:latin typeface="Minion Pro" panose="02040503050306020203" pitchFamily="18" charset="0"/>
                <a:ea typeface="メイリオ" panose="020B0604030504040204" pitchFamily="50" charset="-128"/>
                <a:cs typeface="Adobe Naskh Medium" panose="01010101010101010101" pitchFamily="50" charset="-78"/>
              </a:rPr>
              <a:t>　</a:t>
            </a:r>
            <a:r>
              <a:rPr lang="en-US" altLang="ja-JP" sz="2800" b="1" spc="600" dirty="0" smtClean="0">
                <a:solidFill>
                  <a:schemeClr val="accent4"/>
                </a:solidFill>
                <a:latin typeface="Minion Pro" panose="02040503050306020203" pitchFamily="18" charset="0"/>
                <a:ea typeface="メイリオ" panose="020B0604030504040204" pitchFamily="50" charset="-128"/>
                <a:cs typeface="Adobe Naskh Medium" panose="01010101010101010101" pitchFamily="50" charset="-78"/>
              </a:rPr>
              <a:t>03-1234-5678</a:t>
            </a:r>
            <a:endParaRPr lang="ja-JP" altLang="en-US" sz="4800" b="1" spc="600" dirty="0">
              <a:solidFill>
                <a:schemeClr val="accent4"/>
              </a:solidFill>
              <a:latin typeface="Minion Pro" panose="02040503050306020203" pitchFamily="18" charset="0"/>
              <a:ea typeface="メイリオ" panose="020B0604030504040204" pitchFamily="50" charset="-128"/>
              <a:cs typeface="Adobe Naskh Medium" panose="01010101010101010101" pitchFamily="50" charset="-7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928711" y="9428762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東京都江東区豊洲３－２－３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335">
            <a:off x="6291320" y="8827954"/>
            <a:ext cx="841074" cy="186832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2807">
            <a:off x="5533746" y="8993306"/>
            <a:ext cx="784140" cy="126461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51" y="4439339"/>
            <a:ext cx="5923271" cy="4381500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177719" y="5439084"/>
            <a:ext cx="26074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前菜</a:t>
            </a:r>
            <a:b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</a:br>
            <a:r>
              <a:rPr lang="ja-JP" alt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スープ</a:t>
            </a:r>
            <a: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/>
            </a:r>
            <a:b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</a:br>
            <a:r>
              <a:rPr lang="ja-JP" alt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魚</a:t>
            </a:r>
            <a: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料理</a:t>
            </a:r>
            <a:b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</a:br>
            <a:r>
              <a:rPr lang="ja-JP" alt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肉</a:t>
            </a:r>
            <a: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料理</a:t>
            </a:r>
            <a:br>
              <a:rPr lang="ja-JP" altLang="en-US" sz="2400" dirty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</a:br>
            <a:r>
              <a:rPr lang="ja-JP" alt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デザート</a:t>
            </a:r>
            <a:endParaRPr lang="ja-JP" altLang="en-US" dirty="0">
              <a:solidFill>
                <a:schemeClr val="accent2">
                  <a:lumMod val="40000"/>
                  <a:lumOff val="60000"/>
                </a:schemeClr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700810" y="4824317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スペシャルディナーコース</a:t>
            </a:r>
            <a:endParaRPr lang="ja-JP" altLang="en-US" sz="2400" b="1" dirty="0">
              <a:solidFill>
                <a:schemeClr val="accent2">
                  <a:lumMod val="40000"/>
                  <a:lumOff val="60000"/>
                </a:schemeClr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astelsSmooth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41" y="534084"/>
            <a:ext cx="7149090" cy="4618040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700810" y="3677882"/>
            <a:ext cx="43223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C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ボージョレーヌーヴォー・</a:t>
            </a:r>
            <a:r>
              <a:rPr lang="ja-JP" altLang="en-US" sz="2000" b="1" dirty="0" smtClean="0">
                <a:solidFill>
                  <a:srgbClr val="FFC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フェア</a:t>
            </a:r>
            <a:endParaRPr lang="ja-JP" altLang="en-US" sz="1600" b="1" dirty="0">
              <a:solidFill>
                <a:srgbClr val="FFC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532076" y="4090457"/>
            <a:ext cx="47114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</a:t>
            </a:r>
            <a:r>
              <a:rPr lang="ja-JP" altLang="en-US" sz="1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日（木）</a:t>
            </a:r>
            <a:r>
              <a:rPr lang="ja-JP" altLang="en-US" sz="16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 </a:t>
            </a:r>
            <a:r>
              <a:rPr lang="en-US" altLang="ja-JP" sz="1600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16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日（日）</a:t>
            </a:r>
            <a:endParaRPr lang="ja-JP" altLang="en-US" sz="1800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160337" y="441323"/>
            <a:ext cx="5551520" cy="19389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 fontAlgn="ctr"/>
            <a:r>
              <a:rPr lang="en-US" altLang="ja-JP" sz="6000" dirty="0">
                <a:solidFill>
                  <a:srgbClr val="FFC000"/>
                </a:solidFill>
                <a:latin typeface="Castellar" panose="020A0402060406010301" pitchFamily="18" charset="0"/>
                <a:ea typeface="メイリオ" panose="020B0604030504040204" pitchFamily="50" charset="-128"/>
              </a:rPr>
              <a:t>BEAUJOLAIS </a:t>
            </a:r>
            <a:endParaRPr lang="en-US" altLang="ja-JP" sz="6000" dirty="0" smtClean="0">
              <a:solidFill>
                <a:srgbClr val="FFC000"/>
              </a:solidFill>
              <a:latin typeface="Castellar" panose="020A0402060406010301" pitchFamily="18" charset="0"/>
              <a:ea typeface="メイリオ" panose="020B0604030504040204" pitchFamily="50" charset="-128"/>
            </a:endParaRPr>
          </a:p>
          <a:p>
            <a:pPr algn="ctr" fontAlgn="ctr"/>
            <a:r>
              <a:rPr lang="en-US" altLang="ja-JP" sz="6000" dirty="0" smtClean="0">
                <a:solidFill>
                  <a:srgbClr val="FFC000"/>
                </a:solidFill>
                <a:latin typeface="Castellar" panose="020A0402060406010301" pitchFamily="18" charset="0"/>
                <a:ea typeface="メイリオ" panose="020B0604030504040204" pitchFamily="50" charset="-128"/>
              </a:rPr>
              <a:t>NOUVEAU</a:t>
            </a:r>
            <a:endParaRPr lang="en-US" altLang="ja-JP" sz="2800" dirty="0">
              <a:solidFill>
                <a:srgbClr val="FFC000"/>
              </a:solidFill>
              <a:latin typeface="Castellar" panose="020A0402060406010301" pitchFamily="18" charset="0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352321" y="2862681"/>
            <a:ext cx="55100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000" b="1" dirty="0">
                <a:latin typeface="HG明朝B" panose="02020809000000000000" pitchFamily="17" charset="-128"/>
                <a:ea typeface="HG明朝B" panose="02020809000000000000" pitchFamily="17" charset="-128"/>
              </a:rPr>
              <a:t>１１</a:t>
            </a:r>
            <a:r>
              <a:rPr lang="ja-JP" altLang="en-US" sz="2400" b="1" dirty="0">
                <a:latin typeface="HG明朝B" panose="02020809000000000000" pitchFamily="17" charset="-128"/>
                <a:ea typeface="HG明朝B" panose="02020809000000000000" pitchFamily="17" charset="-128"/>
              </a:rPr>
              <a:t>月</a:t>
            </a:r>
            <a:r>
              <a:rPr lang="ja-JP" altLang="en-US" sz="4000" b="1" dirty="0">
                <a:latin typeface="HG明朝B" panose="02020809000000000000" pitchFamily="17" charset="-128"/>
                <a:ea typeface="HG明朝B" panose="02020809000000000000" pitchFamily="17" charset="-128"/>
              </a:rPr>
              <a:t>２１</a:t>
            </a:r>
            <a:r>
              <a:rPr lang="ja-JP" altLang="en-US" sz="2400" b="1" dirty="0">
                <a:latin typeface="HG明朝B" panose="02020809000000000000" pitchFamily="17" charset="-128"/>
                <a:ea typeface="HG明朝B" panose="02020809000000000000" pitchFamily="17" charset="-128"/>
              </a:rPr>
              <a:t>日</a:t>
            </a:r>
            <a:r>
              <a:rPr lang="ja-JP" altLang="en-US" sz="2000" b="1" dirty="0">
                <a:latin typeface="HG明朝B" panose="02020809000000000000" pitchFamily="17" charset="-128"/>
                <a:ea typeface="HG明朝B" panose="02020809000000000000" pitchFamily="17" charset="-128"/>
              </a:rPr>
              <a:t>（木</a:t>
            </a:r>
            <a:r>
              <a:rPr lang="ja-JP" altLang="en-US" sz="2000" b="1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）</a:t>
            </a:r>
            <a:endParaRPr lang="en-US" altLang="ja-JP" sz="3200" b="1" dirty="0"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ement/>
                    </a14:imgEffect>
                    <a14:imgEffect>
                      <a14:saturation sat="2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4856">
            <a:off x="422372" y="3243702"/>
            <a:ext cx="579383" cy="65373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366474" y="5746412"/>
            <a:ext cx="3014879" cy="2276475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rgbClr val="64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写真を入れてください</a:t>
            </a:r>
            <a:endParaRPr kumimoji="1" lang="ja-JP" altLang="en-US" dirty="0">
              <a:solidFill>
                <a:srgbClr val="64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</TotalTime>
  <Words>157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51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2013-08-07T01:16:52Z</dcterms:created>
  <dcterms:modified xsi:type="dcterms:W3CDTF">2013-08-07T01:18:45Z</dcterms:modified>
</cp:coreProperties>
</file>