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800"/>
    <a:srgbClr val="3C151C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1" d="100"/>
          <a:sy n="31" d="100"/>
        </p:scale>
        <p:origin x="-2580" y="-8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183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74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50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32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9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080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9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61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5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05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95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161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2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790722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753"/>
            <a:ext cx="7775576" cy="1089934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438753" y="1283470"/>
            <a:ext cx="4898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ASKUL CAFÉ Presents</a:t>
            </a:r>
            <a:endParaRPr lang="en-US" altLang="ja-JP" sz="32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51733" y="3315196"/>
            <a:ext cx="6072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lnSpc>
                <a:spcPct val="150000"/>
              </a:lnSpc>
            </a:pP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2013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（水）　　</a:t>
            </a:r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305187" y="5890552"/>
            <a:ext cx="5165203" cy="1955563"/>
          </a:xfrm>
          <a:prstGeom prst="roundRect">
            <a:avLst/>
          </a:prstGeom>
          <a:pattFill prst="lgCheck">
            <a:fgClr>
              <a:srgbClr val="3C151C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717963" y="6184122"/>
            <a:ext cx="4339650" cy="166199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飲み放題・食べ</a:t>
            </a:r>
            <a:r>
              <a:rPr lang="ja-JP" altLang="en-US" sz="3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放題</a:t>
            </a:r>
            <a:endParaRPr lang="en-US" altLang="ja-JP" sz="3600" b="1" dirty="0" smtClean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6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3,000</a:t>
            </a:r>
            <a:endParaRPr lang="ja-JP" altLang="en-US" sz="60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591096" y="5472418"/>
            <a:ext cx="1686569" cy="1140915"/>
            <a:chOff x="591096" y="5373942"/>
            <a:chExt cx="1686569" cy="1140915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58481">
              <a:off x="591096" y="5373942"/>
              <a:ext cx="1686569" cy="1140915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961078" y="5694940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b="1" dirty="0" smtClean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前売り券</a:t>
              </a:r>
              <a:endParaRPr lang="en-US" altLang="ja-JP" sz="16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600" b="1" dirty="0" smtClean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発売中</a:t>
              </a:r>
              <a:endParaRPr lang="ja-JP" altLang="en-US" sz="18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05" y="297303"/>
            <a:ext cx="1825142" cy="1026871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417041" y="8908222"/>
            <a:ext cx="6941495" cy="156966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512048" y="8810285"/>
            <a:ext cx="38862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ASKUL CAFÉ </a:t>
            </a:r>
            <a:r>
              <a:rPr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江東区豊洲３－２－３</a:t>
            </a:r>
            <a:b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０３－１２３４－５６７８</a:t>
            </a:r>
            <a:endParaRPr lang="ja-JP" altLang="en-US" sz="18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1905705"/>
            <a:ext cx="7775576" cy="14394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2207224"/>
            <a:ext cx="77755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altLang="ja-JP" sz="5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Halloween </a:t>
            </a:r>
            <a:r>
              <a:rPr lang="en-US" altLang="ja-JP" sz="5400" b="1" dirty="0" smtClean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Party</a:t>
            </a:r>
            <a:endParaRPr lang="en-US" altLang="ja-JP" sz="5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497" y="9155143"/>
            <a:ext cx="1227617" cy="1271265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4744" flipH="1">
            <a:off x="2992980" y="9247492"/>
            <a:ext cx="608523" cy="52444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220921" y="4577302"/>
            <a:ext cx="33337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>
              <a:lnSpc>
                <a:spcPct val="150000"/>
              </a:lnSpc>
            </a:pPr>
            <a:r>
              <a:rPr lang="en-US" altLang="ja-JP" sz="4800" b="1" spc="6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START！</a:t>
            </a:r>
            <a:endParaRPr lang="en-US" altLang="ja-JP" sz="4800" b="1" spc="600" dirty="0">
              <a:solidFill>
                <a:srgbClr val="0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837661" y="4172848"/>
            <a:ext cx="21002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  <a:endParaRPr lang="ja-JP" altLang="en-US" sz="44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84506" y="8117863"/>
            <a:ext cx="6406565" cy="509999"/>
          </a:xfrm>
          <a:prstGeom prst="rect">
            <a:avLst/>
          </a:prstGeom>
          <a:pattFill prst="lgCheck">
            <a:fgClr>
              <a:srgbClr val="FFC000"/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16638" y="8172673"/>
            <a:ext cx="69423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400" b="1" dirty="0">
                <a:effectLst>
                  <a:outerShdw blurRad="50800" dist="38100" dir="5400000" algn="t" rotWithShape="0">
                    <a:schemeClr val="accent4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仮装してきた方には素敵なプレゼント進呈！</a:t>
            </a:r>
            <a:endParaRPr lang="ja-JP" altLang="en-US" sz="2400" b="1" dirty="0">
              <a:solidFill>
                <a:srgbClr val="000000"/>
              </a:solidFill>
              <a:effectLst>
                <a:outerShdw blurRad="50800" dist="38100" dir="5400000" algn="t" rotWithShape="0">
                  <a:schemeClr val="accent4">
                    <a:alpha val="4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487" y="9866536"/>
            <a:ext cx="364678" cy="528625"/>
          </a:xfrm>
          <a:prstGeom prst="rect">
            <a:avLst/>
          </a:prstGeom>
        </p:spPr>
      </p:pic>
      <p:sp>
        <p:nvSpPr>
          <p:cNvPr id="23" name="角丸四角形 22"/>
          <p:cNvSpPr/>
          <p:nvPr/>
        </p:nvSpPr>
        <p:spPr>
          <a:xfrm>
            <a:off x="4899880" y="9364727"/>
            <a:ext cx="2269422" cy="12654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4899880" y="9949852"/>
            <a:ext cx="2269422" cy="12654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4899880" y="9734851"/>
            <a:ext cx="2269422" cy="55437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 rot="5400000">
            <a:off x="4933201" y="9656547"/>
            <a:ext cx="1030054" cy="15263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 rot="5400000">
            <a:off x="6252526" y="9793351"/>
            <a:ext cx="812259" cy="96827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 rot="6907765">
            <a:off x="5762777" y="9852093"/>
            <a:ext cx="812259" cy="96827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星 5 31"/>
          <p:cNvSpPr/>
          <p:nvPr/>
        </p:nvSpPr>
        <p:spPr>
          <a:xfrm>
            <a:off x="5843323" y="10082920"/>
            <a:ext cx="130224" cy="13022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33" name="フローチャート: 順次アクセス記憶 32"/>
          <p:cNvSpPr/>
          <p:nvPr/>
        </p:nvSpPr>
        <p:spPr>
          <a:xfrm rot="20267687">
            <a:off x="5628390" y="10085682"/>
            <a:ext cx="203976" cy="179929"/>
          </a:xfrm>
          <a:prstGeom prst="flowChartMagneticTap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</a:t>
            </a:r>
            <a:endParaRPr kumimoji="1" lang="ja-JP" altLang="en-US" sz="5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6034591" y="9877298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6269883" y="9842489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6146046" y="10111746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672429" y="9866536"/>
            <a:ext cx="380480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301377" y="9832512"/>
            <a:ext cx="303536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郵便局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180564" y="10099880"/>
            <a:ext cx="380480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カラオケ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044675" y="9523155"/>
            <a:ext cx="226591" cy="92333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r>
              <a:rPr kumimoji="1" lang="ja-JP" altLang="en-US" sz="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西口</a:t>
            </a:r>
            <a:endParaRPr kumimoji="1" lang="ja-JP" altLang="en-US" sz="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0" name="直線コネクタ 19"/>
          <p:cNvCxnSpPr>
            <a:stCxn id="23" idx="1"/>
            <a:endCxn id="23" idx="3"/>
          </p:cNvCxnSpPr>
          <p:nvPr/>
        </p:nvCxnSpPr>
        <p:spPr>
          <a:xfrm>
            <a:off x="4899880" y="9428002"/>
            <a:ext cx="2269422" cy="0"/>
          </a:xfrm>
          <a:prstGeom prst="line">
            <a:avLst/>
          </a:prstGeom>
          <a:ln w="19050">
            <a:solidFill>
              <a:srgbClr val="F398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角丸四角形 30"/>
          <p:cNvSpPr/>
          <p:nvPr/>
        </p:nvSpPr>
        <p:spPr>
          <a:xfrm>
            <a:off x="6270488" y="9245027"/>
            <a:ext cx="755121" cy="33025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6261813" y="9265965"/>
            <a:ext cx="77938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JR</a:t>
            </a:r>
            <a:r>
              <a:rPr lang="ja-JP" altLang="en-US" sz="1200" dirty="0">
                <a:solidFill>
                  <a:schemeClr val="bg1"/>
                </a:solidFill>
              </a:rPr>
              <a:t>○○駅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2.pptx" id="{F73DCE97-9B44-4055-9BD1-5DD73E4670AC}" vid="{CD9D89B2-9377-4D2D-A044-EFF0B54F6075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52</Template>
  <TotalTime>1</TotalTime>
  <Words>154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52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2013-08-07T01:19:14Z</dcterms:created>
  <dcterms:modified xsi:type="dcterms:W3CDTF">2013-08-07T01:20:21Z</dcterms:modified>
</cp:coreProperties>
</file>