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39800"/>
    <a:srgbClr val="3C151C"/>
    <a:srgbClr val="F0F4FA"/>
    <a:srgbClr val="E8EEF8"/>
    <a:srgbClr val="203864"/>
    <a:srgbClr val="EE0000"/>
    <a:srgbClr val="FFFFCC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-2490" y="-96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390AB0B-8360-4CBF-B7C2-0BC80DF2BD10}" type="datetimeFigureOut">
              <a:rPr lang="ja-JP" altLang="en-US"/>
              <a:pPr>
                <a:defRPr/>
              </a:pPr>
              <a:t>2013/9/19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93B063A-3A56-46DE-9C35-0DA5236D454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FF26C-5692-44B1-87D0-CF10FB56D03D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26C3B-A587-4180-AB26-9F8165624171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75F09-86C7-4C8E-9FCB-A7D366C2AF09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E1AEF-8BFA-4193-9006-55374C2117EC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65DB6-512B-40D6-9E18-605C6A028EF0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CB097-9A33-4C7C-BEAB-8D77A309A461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86556-E6AB-4E35-AE99-895CF7B33BB1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57B7E-A41D-4CE9-9944-059AC3311C16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2C6E4-5336-4BD1-AC78-45A804F7BD4E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C30FE-B5DA-4912-905D-824324DA83B8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C6980-DC7B-49D6-9472-6B3055175B8A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2C6B7-5921-41C3-8BAB-354B3053A3AE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60D3A-AC11-4862-8F59-37CAB02A8325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6DEBC-A1F7-4F45-A403-90D30CDC6916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617D0-4A03-4AF9-9A97-232EAB7EA71A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BE44-9F87-470D-BD7B-350223F6D711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F747B-656B-4DCA-85A3-BE442DEB63EA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7A9F2-FD76-407D-B0C6-3E931EA03433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ACCF3-172D-4AA3-8A20-93884ED3ADE4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9D3FC-DA8F-4739-80CF-2E0CB5F2785A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B5D59-6FB6-442D-A7DE-0A59A04A229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BF5A4-8B83-4EEE-9D00-2128F97859A5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210E89F-B17D-4899-865A-D1FC9565D244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C0643F4-D51E-4AEB-A300-BE6860E377B6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図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63"/>
            <a:ext cx="3816350" cy="554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正方形/長方形 4"/>
          <p:cNvSpPr>
            <a:spLocks noChangeArrowheads="1"/>
          </p:cNvSpPr>
          <p:nvPr/>
        </p:nvSpPr>
        <p:spPr bwMode="auto">
          <a:xfrm>
            <a:off x="684213" y="673100"/>
            <a:ext cx="24479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 fontAlgn="ctr"/>
            <a:r>
              <a:rPr lang="en-US" altLang="ja-JP" sz="1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ASKUL CAFÉ Presents</a:t>
            </a:r>
            <a:endParaRPr lang="en-US" altLang="ja-JP" sz="1600" b="1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87" name="正方形/長方形 7"/>
          <p:cNvSpPr>
            <a:spLocks noChangeArrowheads="1"/>
          </p:cNvSpPr>
          <p:nvPr/>
        </p:nvSpPr>
        <p:spPr bwMode="auto">
          <a:xfrm>
            <a:off x="417513" y="1685925"/>
            <a:ext cx="298132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 fontAlgn="ctr">
              <a:lnSpc>
                <a:spcPct val="150000"/>
              </a:lnSpc>
            </a:pPr>
            <a:r>
              <a:rPr lang="en-US" altLang="ja-JP" sz="1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2013</a:t>
            </a:r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r>
              <a:rPr lang="en-US" altLang="ja-JP" sz="1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1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30</a:t>
            </a:r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r>
              <a:rPr lang="ja-JP" altLang="en-US" sz="1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（水）　　</a:t>
            </a:r>
            <a:endParaRPr lang="en-US" altLang="ja-JP" sz="16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641350" y="2994025"/>
            <a:ext cx="2533650" cy="995363"/>
          </a:xfrm>
          <a:prstGeom prst="roundRect">
            <a:avLst/>
          </a:prstGeom>
          <a:pattFill prst="lgCheck">
            <a:fgClr>
              <a:srgbClr val="3C151C"/>
            </a:fgClr>
            <a:bgClr>
              <a:schemeClr val="tx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823913" y="3143250"/>
            <a:ext cx="2168525" cy="83185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飲み放題・食べ放題</a:t>
            </a:r>
            <a:endParaRPr lang="en-US" altLang="ja-JP" sz="18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3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33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3,000</a:t>
            </a:r>
            <a:endParaRPr lang="ja-JP" altLang="en-US" sz="30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390" name="グループ化 12"/>
          <p:cNvGrpSpPr>
            <a:grpSpLocks/>
          </p:cNvGrpSpPr>
          <p:nvPr/>
        </p:nvGrpSpPr>
        <p:grpSpPr bwMode="auto">
          <a:xfrm>
            <a:off x="290513" y="2781300"/>
            <a:ext cx="827087" cy="581025"/>
            <a:chOff x="591096" y="5373942"/>
            <a:chExt cx="1686569" cy="1140915"/>
          </a:xfrm>
        </p:grpSpPr>
        <p:pic>
          <p:nvPicPr>
            <p:cNvPr id="16421" name="図 10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-541519">
              <a:off x="591096" y="5373942"/>
              <a:ext cx="1686569" cy="1140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22" name="正方形/長方形 3"/>
            <p:cNvSpPr>
              <a:spLocks noChangeArrowheads="1"/>
            </p:cNvSpPr>
            <p:nvPr/>
          </p:nvSpPr>
          <p:spPr bwMode="auto">
            <a:xfrm>
              <a:off x="857607" y="5694940"/>
              <a:ext cx="1212347" cy="665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800" b="1">
                  <a:solidFill>
                    <a:srgbClr val="FFC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前売り券</a:t>
              </a:r>
              <a:endParaRPr lang="en-US" altLang="ja-JP" sz="800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/>
              <a:r>
                <a:rPr lang="ja-JP" altLang="en-US" sz="800" b="1">
                  <a:solidFill>
                    <a:srgbClr val="FFC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発売中</a:t>
              </a:r>
              <a:endParaRPr lang="ja-JP" altLang="en-US" sz="900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pic>
        <p:nvPicPr>
          <p:cNvPr id="16391" name="図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4475" y="203200"/>
            <a:ext cx="8953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正方形/長方形 16"/>
          <p:cNvSpPr/>
          <p:nvPr/>
        </p:nvSpPr>
        <p:spPr>
          <a:xfrm>
            <a:off x="204788" y="4529138"/>
            <a:ext cx="3406775" cy="796925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393" name="正方形/長方形 29"/>
          <p:cNvSpPr>
            <a:spLocks noChangeArrowheads="1"/>
          </p:cNvSpPr>
          <p:nvPr/>
        </p:nvSpPr>
        <p:spPr bwMode="auto">
          <a:xfrm>
            <a:off x="250825" y="4478338"/>
            <a:ext cx="1908175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ja-JP" sz="14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ASKUL CAFÉ </a:t>
            </a:r>
            <a:r>
              <a:rPr lang="en-US" altLang="ja-JP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江東区豊洲３－２－３</a:t>
            </a:r>
            <a:b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9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０３－１２３４－５６７８</a:t>
            </a:r>
            <a:endParaRPr lang="ja-JP" altLang="en-US" sz="900" b="1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0" y="968375"/>
            <a:ext cx="3816350" cy="731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395" name="正方形/長方形 6"/>
          <p:cNvSpPr>
            <a:spLocks noChangeArrowheads="1"/>
          </p:cNvSpPr>
          <p:nvPr/>
        </p:nvSpPr>
        <p:spPr bwMode="auto">
          <a:xfrm>
            <a:off x="0" y="1122363"/>
            <a:ext cx="38163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 fontAlgn="ctr"/>
            <a:r>
              <a:rPr lang="en-US" altLang="ja-JP" sz="2700" b="1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Halloween Party</a:t>
            </a:r>
          </a:p>
        </p:txBody>
      </p:sp>
      <p:pic>
        <p:nvPicPr>
          <p:cNvPr id="16396" name="図 2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46250" y="4654550"/>
            <a:ext cx="603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図 2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614744" flipH="1">
            <a:off x="1468438" y="4700588"/>
            <a:ext cx="2984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正方形/長方形 1"/>
          <p:cNvSpPr/>
          <p:nvPr/>
        </p:nvSpPr>
        <p:spPr>
          <a:xfrm>
            <a:off x="1074738" y="2327275"/>
            <a:ext cx="1666875" cy="600075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algn="ctr" defTabSz="510523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spc="30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START！</a:t>
            </a:r>
            <a:endParaRPr lang="en-US" altLang="ja-JP" sz="2400" b="1" spc="301" dirty="0">
              <a:solidFill>
                <a:srgbClr val="00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392238" y="2120900"/>
            <a:ext cx="1050925" cy="415925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18:00</a:t>
            </a:r>
            <a:endParaRPr lang="ja-JP" altLang="en-US" sz="22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36550" y="4127500"/>
            <a:ext cx="3143250" cy="258763"/>
          </a:xfrm>
          <a:prstGeom prst="rect">
            <a:avLst/>
          </a:prstGeom>
          <a:pattFill prst="lgCheck">
            <a:fgClr>
              <a:srgbClr val="FFC000"/>
            </a:fgClr>
            <a:bgClr>
              <a:schemeClr val="accent4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204788" y="4154488"/>
            <a:ext cx="3406775" cy="234950"/>
          </a:xfrm>
          <a:prstGeom prst="rect">
            <a:avLst/>
          </a:prstGeom>
        </p:spPr>
        <p:txBody>
          <a:bodyPr lIns="45811" tIns="22906" rIns="45811" bIns="22906">
            <a:spAutoFit/>
          </a:bodyPr>
          <a:lstStyle/>
          <a:p>
            <a:pPr algn="ctr" defTabSz="510523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>
                <a:effectLst>
                  <a:outerShdw blurRad="50800" dist="38100" dir="5400000" algn="t" rotWithShape="0">
                    <a:schemeClr val="accent4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仮装してきた方には素敵なプレゼント進呈！</a:t>
            </a:r>
            <a:endParaRPr lang="ja-JP" altLang="en-US" sz="1200" b="1" dirty="0">
              <a:solidFill>
                <a:srgbClr val="000000"/>
              </a:solidFill>
              <a:effectLst>
                <a:outerShdw blurRad="50800" dist="38100" dir="5400000" algn="t" rotWithShape="0">
                  <a:schemeClr val="accent4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402" name="図 13"/>
          <p:cNvPicPr>
            <a:picLocks noChangeAspect="1"/>
          </p:cNvPicPr>
          <p:nvPr/>
        </p:nvPicPr>
        <p:blipFill>
          <a:blip r:embed="rId7">
            <a:lum contrast="40000"/>
          </a:blip>
          <a:srcRect/>
          <a:stretch>
            <a:fillRect/>
          </a:stretch>
        </p:blipFill>
        <p:spPr bwMode="auto">
          <a:xfrm>
            <a:off x="2112963" y="5016500"/>
            <a:ext cx="179387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角丸四角形 22"/>
          <p:cNvSpPr/>
          <p:nvPr/>
        </p:nvSpPr>
        <p:spPr>
          <a:xfrm>
            <a:off x="2405063" y="4760913"/>
            <a:ext cx="1114425" cy="635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2405063" y="5057775"/>
            <a:ext cx="1114425" cy="6508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2405063" y="4948238"/>
            <a:ext cx="1114425" cy="2857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6" name="角丸四角形 25"/>
          <p:cNvSpPr/>
          <p:nvPr/>
        </p:nvSpPr>
        <p:spPr>
          <a:xfrm rot="5400000">
            <a:off x="2412206" y="4910932"/>
            <a:ext cx="523875" cy="7461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7" name="角丸四角形 26"/>
          <p:cNvSpPr/>
          <p:nvPr/>
        </p:nvSpPr>
        <p:spPr>
          <a:xfrm rot="5400000">
            <a:off x="3062288" y="4979987"/>
            <a:ext cx="412750" cy="4762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8" name="角丸四角形 27"/>
          <p:cNvSpPr/>
          <p:nvPr/>
        </p:nvSpPr>
        <p:spPr>
          <a:xfrm rot="6907765">
            <a:off x="2820194" y="5009356"/>
            <a:ext cx="414338" cy="4762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2" name="星 5 31"/>
          <p:cNvSpPr/>
          <p:nvPr/>
        </p:nvSpPr>
        <p:spPr>
          <a:xfrm>
            <a:off x="2868613" y="5126038"/>
            <a:ext cx="63500" cy="66675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rgbClr val="FFFF00"/>
              </a:solidFill>
            </a:endParaRPr>
          </a:p>
        </p:txBody>
      </p:sp>
      <p:sp>
        <p:nvSpPr>
          <p:cNvPr id="33" name="フローチャート: 順次アクセス記憶 32"/>
          <p:cNvSpPr/>
          <p:nvPr/>
        </p:nvSpPr>
        <p:spPr>
          <a:xfrm rot="20267687">
            <a:off x="2762250" y="5127625"/>
            <a:ext cx="100013" cy="90488"/>
          </a:xfrm>
          <a:prstGeom prst="flowChartMagneticTap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</a:t>
            </a:r>
          </a:p>
        </p:txBody>
      </p:sp>
      <p:sp>
        <p:nvSpPr>
          <p:cNvPr id="35" name="円/楕円 34"/>
          <p:cNvSpPr/>
          <p:nvPr/>
        </p:nvSpPr>
        <p:spPr>
          <a:xfrm>
            <a:off x="2962275" y="5021263"/>
            <a:ext cx="22225" cy="2381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3076575" y="5003800"/>
            <a:ext cx="23813" cy="2381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3016250" y="5140325"/>
            <a:ext cx="22225" cy="2381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414" name="テキスト ボックス 37"/>
          <p:cNvSpPr txBox="1">
            <a:spLocks noChangeArrowheads="1"/>
          </p:cNvSpPr>
          <p:nvPr/>
        </p:nvSpPr>
        <p:spPr bwMode="auto">
          <a:xfrm>
            <a:off x="2784475" y="5016500"/>
            <a:ext cx="190500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36" tIns="0" rIns="18036" bIns="0">
            <a:spAutoFit/>
          </a:bodyPr>
          <a:lstStyle/>
          <a:p>
            <a:r>
              <a:rPr lang="ja-JP" altLang="en-US" sz="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コンビニ</a:t>
            </a:r>
          </a:p>
        </p:txBody>
      </p:sp>
      <p:sp>
        <p:nvSpPr>
          <p:cNvPr id="16415" name="テキスト ボックス 38"/>
          <p:cNvSpPr txBox="1">
            <a:spLocks noChangeArrowheads="1"/>
          </p:cNvSpPr>
          <p:nvPr/>
        </p:nvSpPr>
        <p:spPr bwMode="auto">
          <a:xfrm>
            <a:off x="3092450" y="4999038"/>
            <a:ext cx="152400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36" tIns="0" rIns="18036" bIns="0">
            <a:spAutoFit/>
          </a:bodyPr>
          <a:lstStyle/>
          <a:p>
            <a:r>
              <a:rPr lang="ja-JP" altLang="en-US" sz="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郵便局</a:t>
            </a:r>
          </a:p>
        </p:txBody>
      </p:sp>
      <p:sp>
        <p:nvSpPr>
          <p:cNvPr id="16416" name="テキスト ボックス 39"/>
          <p:cNvSpPr txBox="1">
            <a:spLocks noChangeArrowheads="1"/>
          </p:cNvSpPr>
          <p:nvPr/>
        </p:nvSpPr>
        <p:spPr bwMode="auto">
          <a:xfrm>
            <a:off x="3033713" y="5133975"/>
            <a:ext cx="190500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36" tIns="0" rIns="18036" bIns="0">
            <a:spAutoFit/>
          </a:bodyPr>
          <a:lstStyle/>
          <a:p>
            <a:r>
              <a:rPr lang="ja-JP" altLang="en-US" sz="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カラオケ</a:t>
            </a:r>
          </a:p>
        </p:txBody>
      </p:sp>
      <p:sp>
        <p:nvSpPr>
          <p:cNvPr id="16417" name="テキスト ボックス 40"/>
          <p:cNvSpPr txBox="1">
            <a:spLocks noChangeArrowheads="1"/>
          </p:cNvSpPr>
          <p:nvPr/>
        </p:nvSpPr>
        <p:spPr bwMode="auto">
          <a:xfrm>
            <a:off x="2967038" y="4841875"/>
            <a:ext cx="112712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36" tIns="0" rIns="18036" bIns="0">
            <a:spAutoFit/>
          </a:bodyPr>
          <a:lstStyle/>
          <a:p>
            <a:r>
              <a:rPr lang="ja-JP" altLang="en-US" sz="3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西口</a:t>
            </a:r>
          </a:p>
        </p:txBody>
      </p:sp>
      <p:cxnSp>
        <p:nvCxnSpPr>
          <p:cNvPr id="20" name="直線コネクタ 19"/>
          <p:cNvCxnSpPr>
            <a:stCxn id="23" idx="1"/>
            <a:endCxn id="23" idx="3"/>
          </p:cNvCxnSpPr>
          <p:nvPr/>
        </p:nvCxnSpPr>
        <p:spPr>
          <a:xfrm>
            <a:off x="2405063" y="4792663"/>
            <a:ext cx="1114425" cy="0"/>
          </a:xfrm>
          <a:prstGeom prst="line">
            <a:avLst/>
          </a:prstGeom>
          <a:ln w="19050">
            <a:solidFill>
              <a:srgbClr val="F398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角丸四角形 30"/>
          <p:cNvSpPr/>
          <p:nvPr/>
        </p:nvSpPr>
        <p:spPr>
          <a:xfrm>
            <a:off x="3078163" y="4700588"/>
            <a:ext cx="369887" cy="166687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420" name="正方形/長方形 33"/>
          <p:cNvSpPr>
            <a:spLocks noChangeArrowheads="1"/>
          </p:cNvSpPr>
          <p:nvPr/>
        </p:nvSpPr>
        <p:spPr bwMode="auto">
          <a:xfrm>
            <a:off x="3073400" y="4710113"/>
            <a:ext cx="388938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600">
                <a:solidFill>
                  <a:schemeClr val="bg1"/>
                </a:solidFill>
                <a:latin typeface="Calibri" pitchFamily="34" charset="0"/>
              </a:rPr>
              <a:t>JR</a:t>
            </a:r>
            <a:r>
              <a:rPr lang="ja-JP" altLang="en-US" sz="600">
                <a:solidFill>
                  <a:schemeClr val="bg1"/>
                </a:solidFill>
                <a:latin typeface="Calibri" pitchFamily="34" charset="0"/>
              </a:rPr>
              <a:t>○○駅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2.pptx" id="{F73DCE97-9B44-4055-9BD1-5DD73E4670AC}" vid="{CD9D89B2-9377-4D2D-A044-EFF0B54F607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52</Template>
  <TotalTime>4</TotalTime>
  <Words>230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Calibri</vt:lpstr>
      <vt:lpstr>ＭＳ Ｐゴシック</vt:lpstr>
      <vt:lpstr>Arial</vt:lpstr>
      <vt:lpstr>Calibri Light</vt:lpstr>
      <vt:lpstr>HG丸ｺﾞｼｯｸM-PRO</vt:lpstr>
      <vt:lpstr>メイリオ</vt:lpstr>
      <vt:lpstr>52</vt:lpstr>
      <vt:lpstr>52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商印事業部</cp:lastModifiedBy>
  <cp:revision>5</cp:revision>
  <cp:lastPrinted>2013-04-25T06:18:16Z</cp:lastPrinted>
  <dcterms:created xsi:type="dcterms:W3CDTF">2013-08-07T01:19:14Z</dcterms:created>
  <dcterms:modified xsi:type="dcterms:W3CDTF">2013-09-19T03:33:27Z</dcterms:modified>
</cp:coreProperties>
</file>